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85"/>
  </p:notesMasterIdLst>
  <p:sldIdLst>
    <p:sldId id="256" r:id="rId2"/>
    <p:sldId id="260" r:id="rId3"/>
    <p:sldId id="364" r:id="rId4"/>
    <p:sldId id="365" r:id="rId5"/>
    <p:sldId id="329" r:id="rId6"/>
    <p:sldId id="297" r:id="rId7"/>
    <p:sldId id="421" r:id="rId8"/>
    <p:sldId id="413" r:id="rId9"/>
    <p:sldId id="420" r:id="rId10"/>
    <p:sldId id="419" r:id="rId11"/>
    <p:sldId id="418" r:id="rId12"/>
    <p:sldId id="417" r:id="rId13"/>
    <p:sldId id="416" r:id="rId14"/>
    <p:sldId id="415" r:id="rId15"/>
    <p:sldId id="414" r:id="rId16"/>
    <p:sldId id="366" r:id="rId17"/>
    <p:sldId id="407" r:id="rId18"/>
    <p:sldId id="408" r:id="rId19"/>
    <p:sldId id="379" r:id="rId20"/>
    <p:sldId id="409" r:id="rId21"/>
    <p:sldId id="369" r:id="rId22"/>
    <p:sldId id="380" r:id="rId23"/>
    <p:sldId id="381" r:id="rId24"/>
    <p:sldId id="382" r:id="rId25"/>
    <p:sldId id="384" r:id="rId26"/>
    <p:sldId id="383" r:id="rId27"/>
    <p:sldId id="385" r:id="rId28"/>
    <p:sldId id="386" r:id="rId29"/>
    <p:sldId id="367" r:id="rId30"/>
    <p:sldId id="387" r:id="rId31"/>
    <p:sldId id="390" r:id="rId32"/>
    <p:sldId id="389" r:id="rId33"/>
    <p:sldId id="391" r:id="rId34"/>
    <p:sldId id="401" r:id="rId35"/>
    <p:sldId id="388" r:id="rId36"/>
    <p:sldId id="396" r:id="rId37"/>
    <p:sldId id="392" r:id="rId38"/>
    <p:sldId id="393" r:id="rId39"/>
    <p:sldId id="402" r:id="rId40"/>
    <p:sldId id="397" r:id="rId41"/>
    <p:sldId id="394" r:id="rId42"/>
    <p:sldId id="403" r:id="rId43"/>
    <p:sldId id="398" r:id="rId44"/>
    <p:sldId id="395" r:id="rId45"/>
    <p:sldId id="404" r:id="rId46"/>
    <p:sldId id="399" r:id="rId47"/>
    <p:sldId id="405" r:id="rId48"/>
    <p:sldId id="406" r:id="rId49"/>
    <p:sldId id="368" r:id="rId50"/>
    <p:sldId id="427" r:id="rId51"/>
    <p:sldId id="429" r:id="rId52"/>
    <p:sldId id="430" r:id="rId53"/>
    <p:sldId id="441" r:id="rId54"/>
    <p:sldId id="431" r:id="rId55"/>
    <p:sldId id="442" r:id="rId56"/>
    <p:sldId id="433" r:id="rId57"/>
    <p:sldId id="443" r:id="rId58"/>
    <p:sldId id="435" r:id="rId59"/>
    <p:sldId id="446" r:id="rId60"/>
    <p:sldId id="445" r:id="rId61"/>
    <p:sldId id="439" r:id="rId62"/>
    <p:sldId id="440" r:id="rId63"/>
    <p:sldId id="370" r:id="rId64"/>
    <p:sldId id="422" r:id="rId65"/>
    <p:sldId id="423" r:id="rId66"/>
    <p:sldId id="424" r:id="rId67"/>
    <p:sldId id="426" r:id="rId68"/>
    <p:sldId id="376" r:id="rId69"/>
    <p:sldId id="299" r:id="rId70"/>
    <p:sldId id="372" r:id="rId71"/>
    <p:sldId id="451" r:id="rId72"/>
    <p:sldId id="452" r:id="rId73"/>
    <p:sldId id="373" r:id="rId74"/>
    <p:sldId id="450" r:id="rId75"/>
    <p:sldId id="371" r:id="rId76"/>
    <p:sldId id="447" r:id="rId77"/>
    <p:sldId id="375" r:id="rId78"/>
    <p:sldId id="448" r:id="rId79"/>
    <p:sldId id="374" r:id="rId80"/>
    <p:sldId id="449" r:id="rId81"/>
    <p:sldId id="347" r:id="rId82"/>
    <p:sldId id="259" r:id="rId83"/>
    <p:sldId id="400" r:id="rId84"/>
  </p:sldIdLst>
  <p:sldSz cx="9144000" cy="5143500" type="screen16x9"/>
  <p:notesSz cx="6858000" cy="9144000"/>
  <p:embeddedFontLst>
    <p:embeddedFont>
      <p:font typeface="Fira Sans Extra Condensed SemiBold" panose="020B0604020202020204" charset="0"/>
      <p:regular r:id="rId86"/>
      <p:bold r:id="rId87"/>
      <p:italic r:id="rId88"/>
      <p:boldItalic r:id="rId89"/>
    </p:embeddedFont>
    <p:embeddedFont>
      <p:font typeface="Roboto" panose="02000000000000000000" pitchFamily="2"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1DC330F3-D621-4C1A-9C6C-53FAA679C377}">
          <p14:sldIdLst>
            <p14:sldId id="256"/>
            <p14:sldId id="260"/>
            <p14:sldId id="364"/>
          </p14:sldIdLst>
        </p14:section>
        <p14:section name="Introduction" id="{E617E928-E2E1-4646-98FC-E4D4949928A8}">
          <p14:sldIdLst>
            <p14:sldId id="365"/>
            <p14:sldId id="329"/>
            <p14:sldId id="297"/>
            <p14:sldId id="421"/>
            <p14:sldId id="413"/>
            <p14:sldId id="420"/>
            <p14:sldId id="419"/>
            <p14:sldId id="418"/>
            <p14:sldId id="417"/>
            <p14:sldId id="416"/>
            <p14:sldId id="415"/>
            <p14:sldId id="414"/>
          </p14:sldIdLst>
        </p14:section>
        <p14:section name="Cross and Dot Product" id="{DF571D45-4EB6-4B6F-BC5C-DBDE25A1D5E7}">
          <p14:sldIdLst>
            <p14:sldId id="366"/>
            <p14:sldId id="407"/>
            <p14:sldId id="408"/>
            <p14:sldId id="379"/>
            <p14:sldId id="409"/>
          </p14:sldIdLst>
        </p14:section>
        <p14:section name="Fundamentals" id="{B055EF22-9C89-4433-B7CC-E469C56A2244}">
          <p14:sldIdLst>
            <p14:sldId id="369"/>
            <p14:sldId id="380"/>
            <p14:sldId id="381"/>
            <p14:sldId id="382"/>
            <p14:sldId id="384"/>
            <p14:sldId id="383"/>
            <p14:sldId id="385"/>
            <p14:sldId id="386"/>
          </p14:sldIdLst>
        </p14:section>
        <p14:section name="Display Technologies" id="{B0E6F49B-6978-4B0C-9E74-6130A6162234}">
          <p14:sldIdLst>
            <p14:sldId id="367"/>
            <p14:sldId id="387"/>
            <p14:sldId id="390"/>
            <p14:sldId id="389"/>
            <p14:sldId id="391"/>
            <p14:sldId id="401"/>
            <p14:sldId id="388"/>
            <p14:sldId id="396"/>
            <p14:sldId id="392"/>
            <p14:sldId id="393"/>
            <p14:sldId id="402"/>
            <p14:sldId id="397"/>
            <p14:sldId id="394"/>
            <p14:sldId id="403"/>
            <p14:sldId id="398"/>
            <p14:sldId id="395"/>
            <p14:sldId id="404"/>
            <p14:sldId id="399"/>
            <p14:sldId id="405"/>
            <p14:sldId id="406"/>
          </p14:sldIdLst>
        </p14:section>
        <p14:section name="Rendering" id="{0D55B075-1082-4B7B-B09A-8E438B6313F0}">
          <p14:sldIdLst>
            <p14:sldId id="368"/>
            <p14:sldId id="427"/>
            <p14:sldId id="429"/>
            <p14:sldId id="430"/>
            <p14:sldId id="441"/>
            <p14:sldId id="431"/>
            <p14:sldId id="442"/>
            <p14:sldId id="433"/>
            <p14:sldId id="443"/>
            <p14:sldId id="435"/>
            <p14:sldId id="446"/>
            <p14:sldId id="445"/>
            <p14:sldId id="439"/>
            <p14:sldId id="440"/>
          </p14:sldIdLst>
        </p14:section>
        <p14:section name="Anti" id="{BBD01426-4267-4BA3-B95C-D3C53784071F}">
          <p14:sldIdLst>
            <p14:sldId id="370"/>
            <p14:sldId id="422"/>
            <p14:sldId id="423"/>
            <p14:sldId id="424"/>
            <p14:sldId id="426"/>
          </p14:sldIdLst>
        </p14:section>
        <p14:section name="Applications" id="{7CEC2999-874F-41A8-9455-E8A26A53DBC7}">
          <p14:sldIdLst>
            <p14:sldId id="376"/>
            <p14:sldId id="299"/>
          </p14:sldIdLst>
        </p14:section>
        <p14:section name="UI" id="{D8C6DD35-6DBA-477B-92A3-7B918CF9C39B}">
          <p14:sldIdLst>
            <p14:sldId id="372"/>
            <p14:sldId id="451"/>
            <p14:sldId id="452"/>
          </p14:sldIdLst>
        </p14:section>
        <p14:section name="ROS" id="{CC39693C-857B-41E0-9382-F9721A48E05C}">
          <p14:sldIdLst>
            <p14:sldId id="373"/>
            <p14:sldId id="450"/>
          </p14:sldIdLst>
        </p14:section>
        <p14:section name="CAD" id="{F7A125A1-3108-4FAA-A6BB-5574C83ED5AE}">
          <p14:sldIdLst>
            <p14:sldId id="371"/>
            <p14:sldId id="447"/>
          </p14:sldIdLst>
        </p14:section>
        <p14:section name="Gaming" id="{BE3DC603-0623-41C5-89C5-A696CE1CF048}">
          <p14:sldIdLst>
            <p14:sldId id="375"/>
            <p14:sldId id="448"/>
          </p14:sldIdLst>
        </p14:section>
        <p14:section name="Google Maps" id="{A60E450D-DFDD-4E47-9EB3-10A5159AF99F}">
          <p14:sldIdLst>
            <p14:sldId id="374"/>
            <p14:sldId id="449"/>
          </p14:sldIdLst>
        </p14:section>
        <p14:section name="End" id="{913CAB81-4CAA-4559-85CB-6FE05B60B6B8}">
          <p14:sldIdLst>
            <p14:sldId id="347"/>
            <p14:sldId id="259"/>
            <p14:sldId id="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29D"/>
    <a:srgbClr val="9E8172"/>
    <a:srgbClr val="433937"/>
    <a:srgbClr val="FDF0EC"/>
    <a:srgbClr val="F9F0F1"/>
    <a:srgbClr val="EBE0E2"/>
    <a:srgbClr val="F7EDF1"/>
    <a:srgbClr val="F0CBBC"/>
    <a:srgbClr val="AE5FF3"/>
    <a:srgbClr val="D96A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08B74-FF9A-4D25-8474-5FA4C5914096}" v="70" dt="2024-04-23T11:08:54.992"/>
  </p1510:revLst>
</p1510:revInfo>
</file>

<file path=ppt/tableStyles.xml><?xml version="1.0" encoding="utf-8"?>
<a:tblStyleLst xmlns:a="http://schemas.openxmlformats.org/drawingml/2006/main" def="{5096821A-9DB5-4B87-9F63-E6F11A520B7E}">
  <a:tblStyle styleId="{5096821A-9DB5-4B87-9F63-E6F11A520B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67" autoAdjust="0"/>
    <p:restoredTop sz="96247" autoAdjust="0"/>
  </p:normalViewPr>
  <p:slideViewPr>
    <p:cSldViewPr snapToGrid="0">
      <p:cViewPr varScale="1">
        <p:scale>
          <a:sx n="146" d="100"/>
          <a:sy n="146" d="100"/>
        </p:scale>
        <p:origin x="1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2473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82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2858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4967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ddbf32523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ddbf3252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013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ddbf32523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ddbf3252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959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ddbf32523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ddbf3252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5595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ddbf32523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ddbf3252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375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253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7497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034e70190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034e70190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5219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0728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973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6132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1310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3636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0987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8801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4947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63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3070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0438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54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5039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391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794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8559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9419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1691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5967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31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3975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5686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7621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2100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2665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0876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6939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0455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3302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5842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7014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557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9417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95412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4461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5158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8275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244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0200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6898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2343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2352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84773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95152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62016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6683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27784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45038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5006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90734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1456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93715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4712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74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8994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8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image" Target="../media/image10.png"/><Relationship Id="rId18" Type="http://schemas.openxmlformats.org/officeDocument/2006/relationships/image" Target="../media/image90.png"/><Relationship Id="rId3" Type="http://schemas.openxmlformats.org/officeDocument/2006/relationships/image" Target="../media/image2.jpeg"/><Relationship Id="rId21" Type="http://schemas.openxmlformats.org/officeDocument/2006/relationships/image" Target="../media/image100.png"/><Relationship Id="rId7" Type="http://schemas.openxmlformats.org/officeDocument/2006/relationships/image" Target="../media/image8.png"/><Relationship Id="rId12" Type="http://schemas.openxmlformats.org/officeDocument/2006/relationships/image" Target="../media/image70.png"/><Relationship Id="rId17" Type="http://schemas.openxmlformats.org/officeDocument/2006/relationships/slide" Target="slide4.xml"/><Relationship Id="rId2" Type="http://schemas.openxmlformats.org/officeDocument/2006/relationships/notesSlide" Target="../notesSlides/notesSlide3.xml"/><Relationship Id="rId16" Type="http://schemas.openxmlformats.org/officeDocument/2006/relationships/image" Target="../media/image11.png"/><Relationship Id="rId20" Type="http://schemas.openxmlformats.org/officeDocument/2006/relationships/slide" Target="slide29.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slide" Target="slide63.xml"/><Relationship Id="rId5" Type="http://schemas.openxmlformats.org/officeDocument/2006/relationships/slide" Target="slide16.xml"/><Relationship Id="rId15" Type="http://schemas.openxmlformats.org/officeDocument/2006/relationships/image" Target="../media/image80.png"/><Relationship Id="rId10" Type="http://schemas.openxmlformats.org/officeDocument/2006/relationships/image" Target="../media/image9.png"/><Relationship Id="rId19"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60.png"/><Relationship Id="rId14" Type="http://schemas.openxmlformats.org/officeDocument/2006/relationships/slide" Target="slide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jpg"/><Relationship Id="rId9" Type="http://schemas.openxmlformats.org/officeDocument/2006/relationships/image" Target="../media/image39.gif"/></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2.png"/><Relationship Id="rId5" Type="http://schemas.microsoft.com/office/2007/relationships/hdphoto" Target="../media/hdphoto1.wdp"/><Relationship Id="rId4" Type="http://schemas.openxmlformats.org/officeDocument/2006/relationships/image" Target="../media/image42.png"/><Relationship Id="rId9"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0.png"/><Relationship Id="rId7"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2.png"/><Relationship Id="rId5" Type="http://schemas.microsoft.com/office/2007/relationships/hdphoto" Target="../media/hdphoto1.wdp"/><Relationship Id="rId4" Type="http://schemas.openxmlformats.org/officeDocument/2006/relationships/image" Target="../media/image42.pn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3.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44.png"/><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3.png"/><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44.png"/><Relationship Id="rId9"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5.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5.png"/><Relationship Id="rId7"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64.png"/><Relationship Id="rId18" Type="http://schemas.openxmlformats.org/officeDocument/2006/relationships/image" Target="../media/image250.png"/><Relationship Id="rId3" Type="http://schemas.openxmlformats.org/officeDocument/2006/relationships/image" Target="../media/image2.jpeg"/><Relationship Id="rId7" Type="http://schemas.openxmlformats.org/officeDocument/2006/relationships/image" Target="../media/image62.png"/><Relationship Id="rId12" Type="http://schemas.openxmlformats.org/officeDocument/2006/relationships/image" Target="../media/image150.png"/><Relationship Id="rId17" Type="http://schemas.openxmlformats.org/officeDocument/2006/relationships/slide" Target="slide79.xml"/><Relationship Id="rId2" Type="http://schemas.openxmlformats.org/officeDocument/2006/relationships/notesSlide" Target="../notesSlides/notesSlide61.xml"/><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slide" Target="slide75.xml"/><Relationship Id="rId5" Type="http://schemas.openxmlformats.org/officeDocument/2006/relationships/slide" Target="slide70.xml"/><Relationship Id="rId15" Type="http://schemas.openxmlformats.org/officeDocument/2006/relationships/image" Target="../media/image160.png"/><Relationship Id="rId10" Type="http://schemas.openxmlformats.org/officeDocument/2006/relationships/image" Target="../media/image63.png"/><Relationship Id="rId4" Type="http://schemas.openxmlformats.org/officeDocument/2006/relationships/image" Target="../media/image61.png"/><Relationship Id="rId9" Type="http://schemas.openxmlformats.org/officeDocument/2006/relationships/image" Target="../media/image140.png"/><Relationship Id="rId14" Type="http://schemas.openxmlformats.org/officeDocument/2006/relationships/slide" Target="slide7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69.png"/><Relationship Id="rId4"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hyperlink" Target="https://3d-ace.com/blog/different-rendering-techniques/" TargetMode="External"/><Relationship Id="rId3" Type="http://schemas.openxmlformats.org/officeDocument/2006/relationships/hyperlink" Target="https://www.geeksforgeeks.org/" TargetMode="External"/><Relationship Id="rId7" Type="http://schemas.openxmlformats.org/officeDocument/2006/relationships/hyperlink" Target="https://amansingh-javatpoint.medium.com/display-devices-in-computer-graphics-e9a5df7b99b5"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hyperlink" Target="https://www.haroldserrano.com/blog/vectors-in-computer-graphics" TargetMode="External"/><Relationship Id="rId11" Type="http://schemas.openxmlformats.org/officeDocument/2006/relationships/image" Target="../media/image76.png"/><Relationship Id="rId5" Type="http://schemas.openxmlformats.org/officeDocument/2006/relationships/hyperlink" Target="https://umich.edu/" TargetMode="External"/><Relationship Id="rId10" Type="http://schemas.openxmlformats.org/officeDocument/2006/relationships/image" Target="../media/image75.png"/><Relationship Id="rId4" Type="http://schemas.openxmlformats.org/officeDocument/2006/relationships/hyperlink" Target="https://medium.com/@tifangel/rendering-techniques-in-computer-graphics-504e6134fea4" TargetMode="External"/><Relationship Id="rId9" Type="http://schemas.openxmlformats.org/officeDocument/2006/relationships/hyperlink" Target="https://www.nvidia.com/content/Control-Panel-Help/vLatest/en-us/mergedProjects/nv3d/antialiasing.ht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Shape 57"/>
        <p:cNvGrpSpPr/>
        <p:nvPr/>
      </p:nvGrpSpPr>
      <p:grpSpPr>
        <a:xfrm>
          <a:off x="0" y="0"/>
          <a:ext cx="0" cy="0"/>
          <a:chOff x="0" y="0"/>
          <a:chExt cx="0" cy="0"/>
        </a:xfrm>
      </p:grpSpPr>
      <p:pic>
        <p:nvPicPr>
          <p:cNvPr id="4" name="!!Picture 1">
            <a:extLst>
              <a:ext uri="{FF2B5EF4-FFF2-40B4-BE49-F238E27FC236}">
                <a16:creationId xmlns:a16="http://schemas.microsoft.com/office/drawing/2014/main" id="{28809D98-078C-CAE3-463F-738B53936FC6}"/>
              </a:ext>
            </a:extLst>
          </p:cNvPr>
          <p:cNvPicPr>
            <a:picLocks noChangeAspect="1"/>
          </p:cNvPicPr>
          <p:nvPr/>
        </p:nvPicPr>
        <p:blipFill>
          <a:blip r:embed="rId4"/>
          <a:stretch>
            <a:fillRect/>
          </a:stretch>
        </p:blipFill>
        <p:spPr>
          <a:xfrm>
            <a:off x="253962" y="171084"/>
            <a:ext cx="8631714" cy="4789450"/>
          </a:xfrm>
          <a:prstGeom prst="rect">
            <a:avLst/>
          </a:prstGeom>
        </p:spPr>
      </p:pic>
      <p:sp>
        <p:nvSpPr>
          <p:cNvPr id="8" name="!!Picture 2">
            <a:extLst>
              <a:ext uri="{FF2B5EF4-FFF2-40B4-BE49-F238E27FC236}">
                <a16:creationId xmlns:a16="http://schemas.microsoft.com/office/drawing/2014/main" id="{1A3BA829-ED2D-C1FE-40E7-6E06EA8AA652}"/>
              </a:ext>
            </a:extLst>
          </p:cNvPr>
          <p:cNvSpPr txBox="1">
            <a:spLocks/>
          </p:cNvSpPr>
          <p:nvPr/>
        </p:nvSpPr>
        <p:spPr>
          <a:xfrm>
            <a:off x="558972" y="378884"/>
            <a:ext cx="8051628" cy="4328584"/>
          </a:xfrm>
          <a:custGeom>
            <a:avLst/>
            <a:gdLst/>
            <a:ahLst/>
            <a:cxnLst/>
            <a:rect l="l" t="t" r="r" b="b"/>
            <a:pathLst>
              <a:path w="10360517" h="5994400">
                <a:moveTo>
                  <a:pt x="5417195" y="4899156"/>
                </a:moveTo>
                <a:lnTo>
                  <a:pt x="5494004" y="5296615"/>
                </a:lnTo>
                <a:lnTo>
                  <a:pt x="5340385" y="5296615"/>
                </a:lnTo>
                <a:close/>
                <a:moveTo>
                  <a:pt x="2207270" y="4899156"/>
                </a:moveTo>
                <a:lnTo>
                  <a:pt x="2284079" y="5296615"/>
                </a:lnTo>
                <a:lnTo>
                  <a:pt x="2130460" y="5296615"/>
                </a:lnTo>
                <a:close/>
                <a:moveTo>
                  <a:pt x="3351108" y="4895498"/>
                </a:moveTo>
                <a:lnTo>
                  <a:pt x="3387684" y="4895498"/>
                </a:lnTo>
                <a:cubicBezTo>
                  <a:pt x="3435639" y="4895498"/>
                  <a:pt x="3470183" y="4907284"/>
                  <a:pt x="3491316" y="4930855"/>
                </a:cubicBezTo>
                <a:cubicBezTo>
                  <a:pt x="3512449" y="4954426"/>
                  <a:pt x="3523015" y="4991815"/>
                  <a:pt x="3523015" y="5043022"/>
                </a:cubicBezTo>
                <a:cubicBezTo>
                  <a:pt x="3523015" y="5099105"/>
                  <a:pt x="3512245" y="5138932"/>
                  <a:pt x="3490706" y="5162503"/>
                </a:cubicBezTo>
                <a:cubicBezTo>
                  <a:pt x="3469167" y="5186074"/>
                  <a:pt x="3434014" y="5197860"/>
                  <a:pt x="3385246" y="5197860"/>
                </a:cubicBezTo>
                <a:lnTo>
                  <a:pt x="3351108" y="5197860"/>
                </a:lnTo>
                <a:close/>
                <a:moveTo>
                  <a:pt x="2751033" y="4895498"/>
                </a:moveTo>
                <a:lnTo>
                  <a:pt x="2787609" y="4895498"/>
                </a:lnTo>
                <a:cubicBezTo>
                  <a:pt x="2835564" y="4895498"/>
                  <a:pt x="2870108" y="4907284"/>
                  <a:pt x="2891241" y="4930855"/>
                </a:cubicBezTo>
                <a:cubicBezTo>
                  <a:pt x="2912374" y="4954426"/>
                  <a:pt x="2922941" y="4991815"/>
                  <a:pt x="2922941" y="5043022"/>
                </a:cubicBezTo>
                <a:cubicBezTo>
                  <a:pt x="2922941" y="5099105"/>
                  <a:pt x="2912171" y="5138932"/>
                  <a:pt x="2890631" y="5162503"/>
                </a:cubicBezTo>
                <a:cubicBezTo>
                  <a:pt x="2869092" y="5186074"/>
                  <a:pt x="2833939" y="5197860"/>
                  <a:pt x="2785170" y="5197860"/>
                </a:cubicBezTo>
                <a:lnTo>
                  <a:pt x="2751033" y="5197860"/>
                </a:lnTo>
                <a:close/>
                <a:moveTo>
                  <a:pt x="6924507" y="4880868"/>
                </a:moveTo>
                <a:cubicBezTo>
                  <a:pt x="6970837" y="4880868"/>
                  <a:pt x="7004974" y="4904642"/>
                  <a:pt x="7026920" y="4952191"/>
                </a:cubicBezTo>
                <a:cubicBezTo>
                  <a:pt x="7048866" y="4999740"/>
                  <a:pt x="7059838" y="5080004"/>
                  <a:pt x="7059838" y="5192983"/>
                </a:cubicBezTo>
                <a:cubicBezTo>
                  <a:pt x="7059838" y="5271012"/>
                  <a:pt x="7054961" y="5332785"/>
                  <a:pt x="7045208" y="5378302"/>
                </a:cubicBezTo>
                <a:cubicBezTo>
                  <a:pt x="7035454" y="5423818"/>
                  <a:pt x="7020824" y="5456330"/>
                  <a:pt x="7001317" y="5475838"/>
                </a:cubicBezTo>
                <a:cubicBezTo>
                  <a:pt x="6981809" y="5495345"/>
                  <a:pt x="6956206" y="5505098"/>
                  <a:pt x="6924507" y="5505098"/>
                </a:cubicBezTo>
                <a:cubicBezTo>
                  <a:pt x="6878177" y="5505098"/>
                  <a:pt x="6844040" y="5481730"/>
                  <a:pt x="6822094" y="5434994"/>
                </a:cubicBezTo>
                <a:cubicBezTo>
                  <a:pt x="6800149" y="5388258"/>
                  <a:pt x="6789176" y="5307588"/>
                  <a:pt x="6789176" y="5192983"/>
                </a:cubicBezTo>
                <a:cubicBezTo>
                  <a:pt x="6789176" y="5080004"/>
                  <a:pt x="6800149" y="4999740"/>
                  <a:pt x="6822094" y="4952191"/>
                </a:cubicBezTo>
                <a:cubicBezTo>
                  <a:pt x="6844040" y="4904642"/>
                  <a:pt x="6878177" y="4880868"/>
                  <a:pt x="6924507" y="4880868"/>
                </a:cubicBezTo>
                <a:close/>
                <a:moveTo>
                  <a:pt x="7340407" y="4771140"/>
                </a:moveTo>
                <a:lnTo>
                  <a:pt x="7340407" y="5614826"/>
                </a:lnTo>
                <a:lnTo>
                  <a:pt x="7491587" y="5614826"/>
                </a:lnTo>
                <a:lnTo>
                  <a:pt x="7491587" y="5277108"/>
                </a:lnTo>
                <a:cubicBezTo>
                  <a:pt x="7491587" y="5217774"/>
                  <a:pt x="7489758" y="5164941"/>
                  <a:pt x="7486101" y="5118612"/>
                </a:cubicBezTo>
                <a:cubicBezTo>
                  <a:pt x="7482443" y="5072282"/>
                  <a:pt x="7477770" y="5022295"/>
                  <a:pt x="7472080" y="4968650"/>
                </a:cubicBezTo>
                <a:lnTo>
                  <a:pt x="7468423" y="4934512"/>
                </a:lnTo>
                <a:lnTo>
                  <a:pt x="7665933" y="5614826"/>
                </a:lnTo>
                <a:lnTo>
                  <a:pt x="7880512" y="5614826"/>
                </a:lnTo>
                <a:lnTo>
                  <a:pt x="7880512" y="4771140"/>
                </a:lnTo>
                <a:lnTo>
                  <a:pt x="7729332" y="4771140"/>
                </a:lnTo>
                <a:lnTo>
                  <a:pt x="7729332" y="5151530"/>
                </a:lnTo>
                <a:cubicBezTo>
                  <a:pt x="7729332" y="5208426"/>
                  <a:pt x="7731770" y="5263900"/>
                  <a:pt x="7736646" y="5317951"/>
                </a:cubicBezTo>
                <a:cubicBezTo>
                  <a:pt x="7741523" y="5372002"/>
                  <a:pt x="7747213" y="5416909"/>
                  <a:pt x="7753716" y="5452673"/>
                </a:cubicBezTo>
                <a:lnTo>
                  <a:pt x="7554986" y="4771140"/>
                </a:lnTo>
                <a:close/>
                <a:moveTo>
                  <a:pt x="6330757" y="4771140"/>
                </a:moveTo>
                <a:lnTo>
                  <a:pt x="6330757" y="5614826"/>
                </a:lnTo>
                <a:lnTo>
                  <a:pt x="6503883" y="5614826"/>
                </a:lnTo>
                <a:lnTo>
                  <a:pt x="6503883" y="4771140"/>
                </a:lnTo>
                <a:close/>
                <a:moveTo>
                  <a:pt x="5730529" y="4771140"/>
                </a:moveTo>
                <a:lnTo>
                  <a:pt x="5730529" y="4904033"/>
                </a:lnTo>
                <a:lnTo>
                  <a:pt x="5907313" y="4904033"/>
                </a:lnTo>
                <a:lnTo>
                  <a:pt x="5907313" y="5614826"/>
                </a:lnTo>
                <a:lnTo>
                  <a:pt x="6079220" y="5614826"/>
                </a:lnTo>
                <a:lnTo>
                  <a:pt x="6079220" y="4904033"/>
                </a:lnTo>
                <a:lnTo>
                  <a:pt x="6247470" y="4904033"/>
                </a:lnTo>
                <a:lnTo>
                  <a:pt x="6265758" y="4771140"/>
                </a:lnTo>
                <a:close/>
                <a:moveTo>
                  <a:pt x="5316001" y="4771140"/>
                </a:moveTo>
                <a:lnTo>
                  <a:pt x="5107518" y="5614826"/>
                </a:lnTo>
                <a:lnTo>
                  <a:pt x="5278206" y="5614826"/>
                </a:lnTo>
                <a:lnTo>
                  <a:pt x="5316001" y="5422193"/>
                </a:lnTo>
                <a:lnTo>
                  <a:pt x="5518388" y="5422193"/>
                </a:lnTo>
                <a:lnTo>
                  <a:pt x="5556183" y="5614826"/>
                </a:lnTo>
                <a:lnTo>
                  <a:pt x="5730529" y="5614826"/>
                </a:lnTo>
                <a:lnTo>
                  <a:pt x="5523265" y="4771140"/>
                </a:lnTo>
                <a:close/>
                <a:moveTo>
                  <a:pt x="4292407" y="4771140"/>
                </a:moveTo>
                <a:lnTo>
                  <a:pt x="4292407" y="5614826"/>
                </a:lnTo>
                <a:lnTo>
                  <a:pt x="4465533" y="5614826"/>
                </a:lnTo>
                <a:lnTo>
                  <a:pt x="4465533" y="4771140"/>
                </a:lnTo>
                <a:close/>
                <a:moveTo>
                  <a:pt x="3778057" y="4771140"/>
                </a:moveTo>
                <a:lnTo>
                  <a:pt x="3778057" y="5614826"/>
                </a:lnTo>
                <a:lnTo>
                  <a:pt x="4201119" y="5614826"/>
                </a:lnTo>
                <a:lnTo>
                  <a:pt x="4219407" y="5475838"/>
                </a:lnTo>
                <a:lnTo>
                  <a:pt x="3951183" y="5475838"/>
                </a:lnTo>
                <a:lnTo>
                  <a:pt x="3951183" y="4771140"/>
                </a:lnTo>
                <a:close/>
                <a:moveTo>
                  <a:pt x="3177982" y="4771140"/>
                </a:moveTo>
                <a:lnTo>
                  <a:pt x="3177982" y="5614826"/>
                </a:lnTo>
                <a:lnTo>
                  <a:pt x="3351108" y="5614826"/>
                </a:lnTo>
                <a:lnTo>
                  <a:pt x="3351108" y="5323438"/>
                </a:lnTo>
                <a:lnTo>
                  <a:pt x="3397438" y="5323438"/>
                </a:lnTo>
                <a:cubicBezTo>
                  <a:pt x="3493348" y="5323438"/>
                  <a:pt x="3567719" y="5299866"/>
                  <a:pt x="3620551" y="5252724"/>
                </a:cubicBezTo>
                <a:cubicBezTo>
                  <a:pt x="3673383" y="5205581"/>
                  <a:pt x="3699799" y="5135274"/>
                  <a:pt x="3699799" y="5041802"/>
                </a:cubicBezTo>
                <a:cubicBezTo>
                  <a:pt x="3699799" y="4953207"/>
                  <a:pt x="3672774" y="4885948"/>
                  <a:pt x="3618723" y="4840025"/>
                </a:cubicBezTo>
                <a:cubicBezTo>
                  <a:pt x="3564671" y="4794101"/>
                  <a:pt x="3485627" y="4771140"/>
                  <a:pt x="3381588" y="4771140"/>
                </a:cubicBezTo>
                <a:close/>
                <a:moveTo>
                  <a:pt x="2577907" y="4771140"/>
                </a:moveTo>
                <a:lnTo>
                  <a:pt x="2577907" y="5614826"/>
                </a:lnTo>
                <a:lnTo>
                  <a:pt x="2751033" y="5614826"/>
                </a:lnTo>
                <a:lnTo>
                  <a:pt x="2751033" y="5323438"/>
                </a:lnTo>
                <a:lnTo>
                  <a:pt x="2797362" y="5323438"/>
                </a:lnTo>
                <a:cubicBezTo>
                  <a:pt x="2893273" y="5323438"/>
                  <a:pt x="2967644" y="5299866"/>
                  <a:pt x="3020476" y="5252724"/>
                </a:cubicBezTo>
                <a:cubicBezTo>
                  <a:pt x="3073308" y="5205581"/>
                  <a:pt x="3099724" y="5135274"/>
                  <a:pt x="3099724" y="5041802"/>
                </a:cubicBezTo>
                <a:cubicBezTo>
                  <a:pt x="3099724" y="4953207"/>
                  <a:pt x="3072699" y="4885948"/>
                  <a:pt x="3018647" y="4840025"/>
                </a:cubicBezTo>
                <a:cubicBezTo>
                  <a:pt x="2964596" y="4794101"/>
                  <a:pt x="2885552" y="4771140"/>
                  <a:pt x="2781513" y="4771140"/>
                </a:cubicBezTo>
                <a:close/>
                <a:moveTo>
                  <a:pt x="2106076" y="4771140"/>
                </a:moveTo>
                <a:lnTo>
                  <a:pt x="1897593" y="5614826"/>
                </a:lnTo>
                <a:lnTo>
                  <a:pt x="2068281" y="5614826"/>
                </a:lnTo>
                <a:lnTo>
                  <a:pt x="2106076" y="5422193"/>
                </a:lnTo>
                <a:lnTo>
                  <a:pt x="2308463" y="5422193"/>
                </a:lnTo>
                <a:lnTo>
                  <a:pt x="2346259" y="5614826"/>
                </a:lnTo>
                <a:lnTo>
                  <a:pt x="2520604" y="5614826"/>
                </a:lnTo>
                <a:lnTo>
                  <a:pt x="2313340" y="4771140"/>
                </a:lnTo>
                <a:close/>
                <a:moveTo>
                  <a:pt x="8232708" y="4751633"/>
                </a:moveTo>
                <a:cubicBezTo>
                  <a:pt x="8183941" y="4751633"/>
                  <a:pt x="8140050" y="4761793"/>
                  <a:pt x="8101035" y="4782112"/>
                </a:cubicBezTo>
                <a:cubicBezTo>
                  <a:pt x="8062021" y="4802433"/>
                  <a:pt x="8031541" y="4830474"/>
                  <a:pt x="8009595" y="4866237"/>
                </a:cubicBezTo>
                <a:cubicBezTo>
                  <a:pt x="7987650" y="4902001"/>
                  <a:pt x="7976676" y="4943047"/>
                  <a:pt x="7976676" y="4989377"/>
                </a:cubicBezTo>
                <a:cubicBezTo>
                  <a:pt x="7976676" y="5048711"/>
                  <a:pt x="7992933" y="5097885"/>
                  <a:pt x="8025444" y="5136900"/>
                </a:cubicBezTo>
                <a:cubicBezTo>
                  <a:pt x="8057956" y="5175914"/>
                  <a:pt x="8112415" y="5211271"/>
                  <a:pt x="8188818" y="5242970"/>
                </a:cubicBezTo>
                <a:cubicBezTo>
                  <a:pt x="8235959" y="5262477"/>
                  <a:pt x="8268472" y="5282594"/>
                  <a:pt x="8286353" y="5303321"/>
                </a:cubicBezTo>
                <a:cubicBezTo>
                  <a:pt x="8304235" y="5324047"/>
                  <a:pt x="8313176" y="5351073"/>
                  <a:pt x="8313176" y="5384397"/>
                </a:cubicBezTo>
                <a:cubicBezTo>
                  <a:pt x="8313176" y="5420974"/>
                  <a:pt x="8303625" y="5450031"/>
                  <a:pt x="8284524" y="5471570"/>
                </a:cubicBezTo>
                <a:cubicBezTo>
                  <a:pt x="8265424" y="5493109"/>
                  <a:pt x="8237992" y="5503879"/>
                  <a:pt x="8202228" y="5503879"/>
                </a:cubicBezTo>
                <a:cubicBezTo>
                  <a:pt x="8171342" y="5503879"/>
                  <a:pt x="8142285" y="5497174"/>
                  <a:pt x="8115056" y="5483762"/>
                </a:cubicBezTo>
                <a:cubicBezTo>
                  <a:pt x="8087827" y="5470351"/>
                  <a:pt x="8059989" y="5450641"/>
                  <a:pt x="8031541" y="5424631"/>
                </a:cubicBezTo>
                <a:lnTo>
                  <a:pt x="7947416" y="5517290"/>
                </a:lnTo>
                <a:cubicBezTo>
                  <a:pt x="7981553" y="5553866"/>
                  <a:pt x="8019958" y="5582518"/>
                  <a:pt x="8062630" y="5603244"/>
                </a:cubicBezTo>
                <a:cubicBezTo>
                  <a:pt x="8105302" y="5623970"/>
                  <a:pt x="8155492" y="5634334"/>
                  <a:pt x="8213202" y="5634334"/>
                </a:cubicBezTo>
                <a:cubicBezTo>
                  <a:pt x="8269285" y="5634334"/>
                  <a:pt x="8318459" y="5622954"/>
                  <a:pt x="8360724" y="5600196"/>
                </a:cubicBezTo>
                <a:cubicBezTo>
                  <a:pt x="8402990" y="5577437"/>
                  <a:pt x="8435502" y="5546145"/>
                  <a:pt x="8458260" y="5506318"/>
                </a:cubicBezTo>
                <a:cubicBezTo>
                  <a:pt x="8481019" y="5466490"/>
                  <a:pt x="8492398" y="5421786"/>
                  <a:pt x="8492398" y="5372206"/>
                </a:cubicBezTo>
                <a:cubicBezTo>
                  <a:pt x="8492398" y="5324250"/>
                  <a:pt x="8484473" y="5284017"/>
                  <a:pt x="8468624" y="5251505"/>
                </a:cubicBezTo>
                <a:cubicBezTo>
                  <a:pt x="8452774" y="5218993"/>
                  <a:pt x="8430422" y="5191764"/>
                  <a:pt x="8401568" y="5169818"/>
                </a:cubicBezTo>
                <a:cubicBezTo>
                  <a:pt x="8372713" y="5147873"/>
                  <a:pt x="8334715" y="5127146"/>
                  <a:pt x="8287573" y="5107639"/>
                </a:cubicBezTo>
                <a:cubicBezTo>
                  <a:pt x="8235554" y="5086506"/>
                  <a:pt x="8200196" y="5066593"/>
                  <a:pt x="8181502" y="5047898"/>
                </a:cubicBezTo>
                <a:cubicBezTo>
                  <a:pt x="8162808" y="5029204"/>
                  <a:pt x="8153460" y="5005633"/>
                  <a:pt x="8153460" y="4977185"/>
                </a:cubicBezTo>
                <a:cubicBezTo>
                  <a:pt x="8153460" y="4947924"/>
                  <a:pt x="8161995" y="4924556"/>
                  <a:pt x="8179063" y="4907081"/>
                </a:cubicBezTo>
                <a:cubicBezTo>
                  <a:pt x="8196133" y="4889605"/>
                  <a:pt x="8219298" y="4880868"/>
                  <a:pt x="8248558" y="4880868"/>
                </a:cubicBezTo>
                <a:cubicBezTo>
                  <a:pt x="8298952" y="4880868"/>
                  <a:pt x="8347720" y="4903220"/>
                  <a:pt x="8394862" y="4947924"/>
                </a:cubicBezTo>
                <a:lnTo>
                  <a:pt x="8472891" y="4857703"/>
                </a:lnTo>
                <a:cubicBezTo>
                  <a:pt x="8441192" y="4822753"/>
                  <a:pt x="8405835" y="4796337"/>
                  <a:pt x="8366821" y="4778455"/>
                </a:cubicBezTo>
                <a:cubicBezTo>
                  <a:pt x="8327806" y="4760573"/>
                  <a:pt x="8283102" y="4751633"/>
                  <a:pt x="8232708" y="4751633"/>
                </a:cubicBezTo>
                <a:close/>
                <a:moveTo>
                  <a:pt x="6924507" y="4751633"/>
                </a:moveTo>
                <a:cubicBezTo>
                  <a:pt x="6823719" y="4751633"/>
                  <a:pt x="6746097" y="4788818"/>
                  <a:pt x="6691640" y="4863190"/>
                </a:cubicBezTo>
                <a:cubicBezTo>
                  <a:pt x="6637182" y="4937561"/>
                  <a:pt x="6609953" y="5047492"/>
                  <a:pt x="6609953" y="5192983"/>
                </a:cubicBezTo>
                <a:cubicBezTo>
                  <a:pt x="6609953" y="5340913"/>
                  <a:pt x="6636979" y="5451454"/>
                  <a:pt x="6691030" y="5524606"/>
                </a:cubicBezTo>
                <a:cubicBezTo>
                  <a:pt x="6745081" y="5597757"/>
                  <a:pt x="6822907" y="5634334"/>
                  <a:pt x="6924507" y="5634334"/>
                </a:cubicBezTo>
                <a:cubicBezTo>
                  <a:pt x="7025294" y="5634334"/>
                  <a:pt x="7102917" y="5597351"/>
                  <a:pt x="7157374" y="5523386"/>
                </a:cubicBezTo>
                <a:cubicBezTo>
                  <a:pt x="7211832" y="5449421"/>
                  <a:pt x="7239060" y="5339287"/>
                  <a:pt x="7239060" y="5192983"/>
                </a:cubicBezTo>
                <a:cubicBezTo>
                  <a:pt x="7239060" y="5045053"/>
                  <a:pt x="7211832" y="4934512"/>
                  <a:pt x="7157374" y="4861361"/>
                </a:cubicBezTo>
                <a:cubicBezTo>
                  <a:pt x="7102917" y="4788209"/>
                  <a:pt x="7025294" y="4751633"/>
                  <a:pt x="6924507" y="4751633"/>
                </a:cubicBezTo>
                <a:close/>
                <a:moveTo>
                  <a:pt x="4887376" y="4751633"/>
                </a:moveTo>
                <a:cubicBezTo>
                  <a:pt x="4825603" y="4751633"/>
                  <a:pt x="4770942" y="4767889"/>
                  <a:pt x="4723394" y="4800401"/>
                </a:cubicBezTo>
                <a:cubicBezTo>
                  <a:pt x="4675845" y="4832913"/>
                  <a:pt x="4638659" y="4882087"/>
                  <a:pt x="4611837" y="4947924"/>
                </a:cubicBezTo>
                <a:cubicBezTo>
                  <a:pt x="4585014" y="5013761"/>
                  <a:pt x="4571603" y="5095041"/>
                  <a:pt x="4571603" y="5191764"/>
                </a:cubicBezTo>
                <a:cubicBezTo>
                  <a:pt x="4571603" y="5338068"/>
                  <a:pt x="4600051" y="5448406"/>
                  <a:pt x="4656947" y="5522777"/>
                </a:cubicBezTo>
                <a:cubicBezTo>
                  <a:pt x="4713843" y="5597148"/>
                  <a:pt x="4790653" y="5634334"/>
                  <a:pt x="4887376" y="5634334"/>
                </a:cubicBezTo>
                <a:cubicBezTo>
                  <a:pt x="4972720" y="5634334"/>
                  <a:pt x="5047497" y="5599789"/>
                  <a:pt x="5111709" y="5530702"/>
                </a:cubicBezTo>
                <a:lnTo>
                  <a:pt x="5031241" y="5436823"/>
                </a:lnTo>
                <a:cubicBezTo>
                  <a:pt x="5006857" y="5457956"/>
                  <a:pt x="4985115" y="5473602"/>
                  <a:pt x="4966015" y="5483762"/>
                </a:cubicBezTo>
                <a:cubicBezTo>
                  <a:pt x="4946913" y="5493923"/>
                  <a:pt x="4924765" y="5499002"/>
                  <a:pt x="4899568" y="5499002"/>
                </a:cubicBezTo>
                <a:cubicBezTo>
                  <a:pt x="4852425" y="5499002"/>
                  <a:pt x="4815849" y="5475025"/>
                  <a:pt x="4789840" y="5427070"/>
                </a:cubicBezTo>
                <a:cubicBezTo>
                  <a:pt x="4763830" y="5379114"/>
                  <a:pt x="4750825" y="5300679"/>
                  <a:pt x="4750825" y="5191764"/>
                </a:cubicBezTo>
                <a:cubicBezTo>
                  <a:pt x="4750825" y="5080410"/>
                  <a:pt x="4763830" y="5000959"/>
                  <a:pt x="4789840" y="4953410"/>
                </a:cubicBezTo>
                <a:cubicBezTo>
                  <a:pt x="4815849" y="4905861"/>
                  <a:pt x="4852019" y="4882087"/>
                  <a:pt x="4898349" y="4882087"/>
                </a:cubicBezTo>
                <a:cubicBezTo>
                  <a:pt x="4921107" y="4882087"/>
                  <a:pt x="4942443" y="4886761"/>
                  <a:pt x="4962357" y="4896108"/>
                </a:cubicBezTo>
                <a:cubicBezTo>
                  <a:pt x="4982270" y="4905455"/>
                  <a:pt x="5002387" y="4919476"/>
                  <a:pt x="5022707" y="4938170"/>
                </a:cubicBezTo>
                <a:lnTo>
                  <a:pt x="5104394" y="4841853"/>
                </a:lnTo>
                <a:cubicBezTo>
                  <a:pt x="5072694" y="4811780"/>
                  <a:pt x="5039573" y="4789225"/>
                  <a:pt x="5005029" y="4774188"/>
                </a:cubicBezTo>
                <a:cubicBezTo>
                  <a:pt x="4970485" y="4759151"/>
                  <a:pt x="4931267" y="4751633"/>
                  <a:pt x="4887376" y="4751633"/>
                </a:cubicBezTo>
                <a:close/>
                <a:moveTo>
                  <a:pt x="6141095" y="3441831"/>
                </a:moveTo>
                <a:lnTo>
                  <a:pt x="6217904" y="3839290"/>
                </a:lnTo>
                <a:lnTo>
                  <a:pt x="6064285" y="3839290"/>
                </a:lnTo>
                <a:close/>
                <a:moveTo>
                  <a:pt x="2559695" y="3441831"/>
                </a:moveTo>
                <a:lnTo>
                  <a:pt x="2636505" y="3839290"/>
                </a:lnTo>
                <a:lnTo>
                  <a:pt x="2482885" y="3839290"/>
                </a:lnTo>
                <a:close/>
                <a:moveTo>
                  <a:pt x="7351608" y="3440611"/>
                </a:moveTo>
                <a:lnTo>
                  <a:pt x="7402814" y="3440611"/>
                </a:lnTo>
                <a:cubicBezTo>
                  <a:pt x="7436952" y="3440611"/>
                  <a:pt x="7465400" y="3448130"/>
                  <a:pt x="7488159" y="3463167"/>
                </a:cubicBezTo>
                <a:cubicBezTo>
                  <a:pt x="7510916" y="3478204"/>
                  <a:pt x="7529001" y="3506855"/>
                  <a:pt x="7542413" y="3549120"/>
                </a:cubicBezTo>
                <a:cubicBezTo>
                  <a:pt x="7555824" y="3591386"/>
                  <a:pt x="7562530" y="3652346"/>
                  <a:pt x="7562530" y="3732000"/>
                </a:cubicBezTo>
                <a:cubicBezTo>
                  <a:pt x="7562530" y="3810029"/>
                  <a:pt x="7556027" y="3870989"/>
                  <a:pt x="7543023" y="3914880"/>
                </a:cubicBezTo>
                <a:cubicBezTo>
                  <a:pt x="7530018" y="3958772"/>
                  <a:pt x="7511933" y="3989048"/>
                  <a:pt x="7488768" y="4005711"/>
                </a:cubicBezTo>
                <a:cubicBezTo>
                  <a:pt x="7465603" y="4022373"/>
                  <a:pt x="7436952" y="4030704"/>
                  <a:pt x="7402814" y="4030704"/>
                </a:cubicBezTo>
                <a:lnTo>
                  <a:pt x="7351608" y="4030704"/>
                </a:lnTo>
                <a:close/>
                <a:moveTo>
                  <a:pt x="3103458" y="3438173"/>
                </a:moveTo>
                <a:lnTo>
                  <a:pt x="3140034" y="3438173"/>
                </a:lnTo>
                <a:cubicBezTo>
                  <a:pt x="3187990" y="3438173"/>
                  <a:pt x="3222534" y="3449959"/>
                  <a:pt x="3243667" y="3473530"/>
                </a:cubicBezTo>
                <a:cubicBezTo>
                  <a:pt x="3264799" y="3497101"/>
                  <a:pt x="3275366" y="3534490"/>
                  <a:pt x="3275366" y="3585696"/>
                </a:cubicBezTo>
                <a:cubicBezTo>
                  <a:pt x="3275366" y="3641780"/>
                  <a:pt x="3264596" y="3681607"/>
                  <a:pt x="3243057" y="3705178"/>
                </a:cubicBezTo>
                <a:cubicBezTo>
                  <a:pt x="3221518" y="3728749"/>
                  <a:pt x="3186363" y="3740535"/>
                  <a:pt x="3137596" y="3740535"/>
                </a:cubicBezTo>
                <a:lnTo>
                  <a:pt x="3103458" y="3740535"/>
                </a:lnTo>
                <a:close/>
                <a:moveTo>
                  <a:pt x="1865208" y="3436954"/>
                </a:moveTo>
                <a:lnTo>
                  <a:pt x="1903003" y="3436954"/>
                </a:lnTo>
                <a:cubicBezTo>
                  <a:pt x="1950146" y="3436954"/>
                  <a:pt x="1984080" y="3447317"/>
                  <a:pt x="2004806" y="3468043"/>
                </a:cubicBezTo>
                <a:cubicBezTo>
                  <a:pt x="2025533" y="3488770"/>
                  <a:pt x="2035896" y="3521079"/>
                  <a:pt x="2035896" y="3564970"/>
                </a:cubicBezTo>
                <a:cubicBezTo>
                  <a:pt x="2035896" y="3612925"/>
                  <a:pt x="2026143" y="3647876"/>
                  <a:pt x="2006635" y="3669821"/>
                </a:cubicBezTo>
                <a:cubicBezTo>
                  <a:pt x="1987128" y="3691767"/>
                  <a:pt x="1955023" y="3702740"/>
                  <a:pt x="1910318" y="3702740"/>
                </a:cubicBezTo>
                <a:lnTo>
                  <a:pt x="1865208" y="3702740"/>
                </a:lnTo>
                <a:close/>
                <a:moveTo>
                  <a:pt x="8330854" y="3313815"/>
                </a:moveTo>
                <a:lnTo>
                  <a:pt x="8330854" y="3446708"/>
                </a:lnTo>
                <a:lnTo>
                  <a:pt x="8507638" y="3446708"/>
                </a:lnTo>
                <a:lnTo>
                  <a:pt x="8507638" y="4157501"/>
                </a:lnTo>
                <a:lnTo>
                  <a:pt x="8679545" y="4157501"/>
                </a:lnTo>
                <a:lnTo>
                  <a:pt x="8679545" y="3446708"/>
                </a:lnTo>
                <a:lnTo>
                  <a:pt x="8847795" y="3446708"/>
                </a:lnTo>
                <a:lnTo>
                  <a:pt x="8866083" y="3313815"/>
                </a:lnTo>
                <a:close/>
                <a:moveTo>
                  <a:pt x="8083357" y="3313815"/>
                </a:moveTo>
                <a:lnTo>
                  <a:pt x="8083357" y="4157501"/>
                </a:lnTo>
                <a:lnTo>
                  <a:pt x="8256483" y="4157501"/>
                </a:lnTo>
                <a:lnTo>
                  <a:pt x="8256483" y="3313815"/>
                </a:lnTo>
                <a:close/>
                <a:moveTo>
                  <a:pt x="7178482" y="3313815"/>
                </a:moveTo>
                <a:lnTo>
                  <a:pt x="7178482" y="4157501"/>
                </a:lnTo>
                <a:lnTo>
                  <a:pt x="7393061" y="4157501"/>
                </a:lnTo>
                <a:cubicBezTo>
                  <a:pt x="7497912" y="4157501"/>
                  <a:pt x="7581834" y="4126208"/>
                  <a:pt x="7644826" y="4063623"/>
                </a:cubicBezTo>
                <a:cubicBezTo>
                  <a:pt x="7707817" y="4001037"/>
                  <a:pt x="7739314" y="3890496"/>
                  <a:pt x="7739314" y="3732000"/>
                </a:cubicBezTo>
                <a:cubicBezTo>
                  <a:pt x="7739314" y="3619021"/>
                  <a:pt x="7723058" y="3531848"/>
                  <a:pt x="7690546" y="3470482"/>
                </a:cubicBezTo>
                <a:cubicBezTo>
                  <a:pt x="7658034" y="3409116"/>
                  <a:pt x="7615768" y="3367663"/>
                  <a:pt x="7563749" y="3346124"/>
                </a:cubicBezTo>
                <a:cubicBezTo>
                  <a:pt x="7511730" y="3324584"/>
                  <a:pt x="7449957" y="3313815"/>
                  <a:pt x="7378430" y="3313815"/>
                </a:cubicBezTo>
                <a:close/>
                <a:moveTo>
                  <a:pt x="6511732" y="3313815"/>
                </a:moveTo>
                <a:lnTo>
                  <a:pt x="6511732" y="4157501"/>
                </a:lnTo>
                <a:lnTo>
                  <a:pt x="6662912" y="4157501"/>
                </a:lnTo>
                <a:lnTo>
                  <a:pt x="6662912" y="3819783"/>
                </a:lnTo>
                <a:cubicBezTo>
                  <a:pt x="6662912" y="3760448"/>
                  <a:pt x="6661083" y="3707616"/>
                  <a:pt x="6657426" y="3661287"/>
                </a:cubicBezTo>
                <a:cubicBezTo>
                  <a:pt x="6653768" y="3614957"/>
                  <a:pt x="6649095" y="3564970"/>
                  <a:pt x="6643405" y="3511325"/>
                </a:cubicBezTo>
                <a:lnTo>
                  <a:pt x="6639748" y="3477187"/>
                </a:lnTo>
                <a:lnTo>
                  <a:pt x="6837258" y="4157501"/>
                </a:lnTo>
                <a:lnTo>
                  <a:pt x="7051837" y="4157501"/>
                </a:lnTo>
                <a:lnTo>
                  <a:pt x="7051837" y="3313815"/>
                </a:lnTo>
                <a:lnTo>
                  <a:pt x="6900657" y="3313815"/>
                </a:lnTo>
                <a:lnTo>
                  <a:pt x="6900657" y="3694205"/>
                </a:lnTo>
                <a:cubicBezTo>
                  <a:pt x="6900657" y="3751101"/>
                  <a:pt x="6903095" y="3806575"/>
                  <a:pt x="6907971" y="3860626"/>
                </a:cubicBezTo>
                <a:cubicBezTo>
                  <a:pt x="6912848" y="3914677"/>
                  <a:pt x="6918538" y="3959584"/>
                  <a:pt x="6925041" y="3995348"/>
                </a:cubicBezTo>
                <a:lnTo>
                  <a:pt x="6726311" y="3313815"/>
                </a:lnTo>
                <a:close/>
                <a:moveTo>
                  <a:pt x="6039901" y="3313815"/>
                </a:moveTo>
                <a:lnTo>
                  <a:pt x="5831418" y="4157501"/>
                </a:lnTo>
                <a:lnTo>
                  <a:pt x="6002106" y="4157501"/>
                </a:lnTo>
                <a:lnTo>
                  <a:pt x="6039901" y="3964867"/>
                </a:lnTo>
                <a:lnTo>
                  <a:pt x="6242288" y="3964867"/>
                </a:lnTo>
                <a:lnTo>
                  <a:pt x="6280083" y="4157501"/>
                </a:lnTo>
                <a:lnTo>
                  <a:pt x="6454429" y="4157501"/>
                </a:lnTo>
                <a:lnTo>
                  <a:pt x="6247165" y="3313815"/>
                </a:lnTo>
                <a:close/>
                <a:moveTo>
                  <a:pt x="4206682" y="3313815"/>
                </a:moveTo>
                <a:lnTo>
                  <a:pt x="4206682" y="4157501"/>
                </a:lnTo>
                <a:lnTo>
                  <a:pt x="4379808" y="4157501"/>
                </a:lnTo>
                <a:lnTo>
                  <a:pt x="4379808" y="3313815"/>
                </a:lnTo>
                <a:close/>
                <a:moveTo>
                  <a:pt x="3530407" y="3313815"/>
                </a:moveTo>
                <a:lnTo>
                  <a:pt x="3530407" y="4157501"/>
                </a:lnTo>
                <a:lnTo>
                  <a:pt x="3703533" y="4157501"/>
                </a:lnTo>
                <a:lnTo>
                  <a:pt x="3703533" y="3785645"/>
                </a:lnTo>
                <a:lnTo>
                  <a:pt x="3901044" y="3785645"/>
                </a:lnTo>
                <a:lnTo>
                  <a:pt x="3901044" y="4157501"/>
                </a:lnTo>
                <a:lnTo>
                  <a:pt x="4074170" y="4157501"/>
                </a:lnTo>
                <a:lnTo>
                  <a:pt x="4074170" y="3313815"/>
                </a:lnTo>
                <a:lnTo>
                  <a:pt x="3901044" y="3313815"/>
                </a:lnTo>
                <a:lnTo>
                  <a:pt x="3901044" y="3650314"/>
                </a:lnTo>
                <a:lnTo>
                  <a:pt x="3703533" y="3650314"/>
                </a:lnTo>
                <a:lnTo>
                  <a:pt x="3703533" y="3313815"/>
                </a:lnTo>
                <a:close/>
                <a:moveTo>
                  <a:pt x="2930332" y="3313815"/>
                </a:moveTo>
                <a:lnTo>
                  <a:pt x="2930332" y="4157501"/>
                </a:lnTo>
                <a:lnTo>
                  <a:pt x="3103458" y="4157501"/>
                </a:lnTo>
                <a:lnTo>
                  <a:pt x="3103458" y="3866112"/>
                </a:lnTo>
                <a:lnTo>
                  <a:pt x="3149788" y="3866112"/>
                </a:lnTo>
                <a:cubicBezTo>
                  <a:pt x="3245698" y="3866112"/>
                  <a:pt x="3320069" y="3842541"/>
                  <a:pt x="3372901" y="3795399"/>
                </a:cubicBezTo>
                <a:cubicBezTo>
                  <a:pt x="3425733" y="3748256"/>
                  <a:pt x="3452149" y="3677949"/>
                  <a:pt x="3452149" y="3584477"/>
                </a:cubicBezTo>
                <a:cubicBezTo>
                  <a:pt x="3452149" y="3495882"/>
                  <a:pt x="3425124" y="3428623"/>
                  <a:pt x="3371072" y="3382700"/>
                </a:cubicBezTo>
                <a:cubicBezTo>
                  <a:pt x="3317022" y="3336776"/>
                  <a:pt x="3237977" y="3313815"/>
                  <a:pt x="3133938" y="3313815"/>
                </a:cubicBezTo>
                <a:close/>
                <a:moveTo>
                  <a:pt x="1692082" y="3313815"/>
                </a:moveTo>
                <a:lnTo>
                  <a:pt x="1692082" y="4157501"/>
                </a:lnTo>
                <a:lnTo>
                  <a:pt x="1865208" y="4157501"/>
                </a:lnTo>
                <a:lnTo>
                  <a:pt x="1865208" y="3823440"/>
                </a:lnTo>
                <a:lnTo>
                  <a:pt x="1917634" y="3823440"/>
                </a:lnTo>
                <a:lnTo>
                  <a:pt x="1928607" y="3823440"/>
                </a:lnTo>
                <a:lnTo>
                  <a:pt x="2072472" y="4157501"/>
                </a:lnTo>
                <a:lnTo>
                  <a:pt x="2250018" y="4157501"/>
                </a:lnTo>
                <a:lnTo>
                  <a:pt x="2256571" y="4157501"/>
                </a:lnTo>
                <a:lnTo>
                  <a:pt x="2420706" y="4157501"/>
                </a:lnTo>
                <a:lnTo>
                  <a:pt x="2458501" y="3964867"/>
                </a:lnTo>
                <a:lnTo>
                  <a:pt x="2660889" y="3964867"/>
                </a:lnTo>
                <a:lnTo>
                  <a:pt x="2698684" y="4157501"/>
                </a:lnTo>
                <a:lnTo>
                  <a:pt x="2873030" y="4157501"/>
                </a:lnTo>
                <a:lnTo>
                  <a:pt x="2665765" y="3313815"/>
                </a:lnTo>
                <a:lnTo>
                  <a:pt x="2458501" y="3313815"/>
                </a:lnTo>
                <a:lnTo>
                  <a:pt x="2252250" y="4148469"/>
                </a:lnTo>
                <a:lnTo>
                  <a:pt x="2081006" y="3790522"/>
                </a:lnTo>
                <a:cubicBezTo>
                  <a:pt x="2125710" y="3769389"/>
                  <a:pt x="2158832" y="3739112"/>
                  <a:pt x="2180371" y="3699692"/>
                </a:cubicBezTo>
                <a:cubicBezTo>
                  <a:pt x="2201911" y="3660271"/>
                  <a:pt x="2212680" y="3615364"/>
                  <a:pt x="2212680" y="3564970"/>
                </a:cubicBezTo>
                <a:cubicBezTo>
                  <a:pt x="2212680" y="3397533"/>
                  <a:pt x="2109861" y="3313815"/>
                  <a:pt x="1904222" y="3313815"/>
                </a:cubicBezTo>
                <a:close/>
                <a:moveTo>
                  <a:pt x="9156633" y="3294308"/>
                </a:moveTo>
                <a:cubicBezTo>
                  <a:pt x="9107865" y="3294308"/>
                  <a:pt x="9063974" y="3304467"/>
                  <a:pt x="9024960" y="3324787"/>
                </a:cubicBezTo>
                <a:cubicBezTo>
                  <a:pt x="8985945" y="3345108"/>
                  <a:pt x="8955465" y="3373149"/>
                  <a:pt x="8933520" y="3408912"/>
                </a:cubicBezTo>
                <a:cubicBezTo>
                  <a:pt x="8911574" y="3444675"/>
                  <a:pt x="8900601" y="3485722"/>
                  <a:pt x="8900601" y="3532051"/>
                </a:cubicBezTo>
                <a:cubicBezTo>
                  <a:pt x="8900601" y="3591386"/>
                  <a:pt x="8916858" y="3640560"/>
                  <a:pt x="8949369" y="3679575"/>
                </a:cubicBezTo>
                <a:cubicBezTo>
                  <a:pt x="8981881" y="3718589"/>
                  <a:pt x="9036339" y="3753946"/>
                  <a:pt x="9112742" y="3785645"/>
                </a:cubicBezTo>
                <a:cubicBezTo>
                  <a:pt x="9159884" y="3805152"/>
                  <a:pt x="9192397" y="3825269"/>
                  <a:pt x="9210278" y="3845996"/>
                </a:cubicBezTo>
                <a:cubicBezTo>
                  <a:pt x="9228160" y="3866722"/>
                  <a:pt x="9237100" y="3893747"/>
                  <a:pt x="9237100" y="3927072"/>
                </a:cubicBezTo>
                <a:cubicBezTo>
                  <a:pt x="9237100" y="3963648"/>
                  <a:pt x="9227550" y="3992706"/>
                  <a:pt x="9208449" y="4014245"/>
                </a:cubicBezTo>
                <a:cubicBezTo>
                  <a:pt x="9189349" y="4035784"/>
                  <a:pt x="9161917" y="4046554"/>
                  <a:pt x="9126153" y="4046554"/>
                </a:cubicBezTo>
                <a:cubicBezTo>
                  <a:pt x="9095267" y="4046554"/>
                  <a:pt x="9066210" y="4039848"/>
                  <a:pt x="9038981" y="4026437"/>
                </a:cubicBezTo>
                <a:cubicBezTo>
                  <a:pt x="9011751" y="4013026"/>
                  <a:pt x="8983914" y="3993315"/>
                  <a:pt x="8955465" y="3967306"/>
                </a:cubicBezTo>
                <a:lnTo>
                  <a:pt x="8871341" y="4059965"/>
                </a:lnTo>
                <a:cubicBezTo>
                  <a:pt x="8905478" y="4096541"/>
                  <a:pt x="8943883" y="4125192"/>
                  <a:pt x="8986555" y="4145919"/>
                </a:cubicBezTo>
                <a:cubicBezTo>
                  <a:pt x="9029227" y="4166645"/>
                  <a:pt x="9079417" y="4177008"/>
                  <a:pt x="9137126" y="4177008"/>
                </a:cubicBezTo>
                <a:cubicBezTo>
                  <a:pt x="9193209" y="4177008"/>
                  <a:pt x="9242384" y="4165629"/>
                  <a:pt x="9284649" y="4142871"/>
                </a:cubicBezTo>
                <a:cubicBezTo>
                  <a:pt x="9326915" y="4120112"/>
                  <a:pt x="9359427" y="4088820"/>
                  <a:pt x="9382185" y="4048992"/>
                </a:cubicBezTo>
                <a:cubicBezTo>
                  <a:pt x="9404944" y="4009165"/>
                  <a:pt x="9416323" y="3964461"/>
                  <a:pt x="9416323" y="3914880"/>
                </a:cubicBezTo>
                <a:cubicBezTo>
                  <a:pt x="9416323" y="3866925"/>
                  <a:pt x="9408398" y="3826692"/>
                  <a:pt x="9392548" y="3794180"/>
                </a:cubicBezTo>
                <a:cubicBezTo>
                  <a:pt x="9376699" y="3761668"/>
                  <a:pt x="9354347" y="3734439"/>
                  <a:pt x="9325493" y="3712493"/>
                </a:cubicBezTo>
                <a:cubicBezTo>
                  <a:pt x="9296638" y="3690548"/>
                  <a:pt x="9258640" y="3669821"/>
                  <a:pt x="9211497" y="3650314"/>
                </a:cubicBezTo>
                <a:cubicBezTo>
                  <a:pt x="9159478" y="3629181"/>
                  <a:pt x="9124121" y="3609268"/>
                  <a:pt x="9105427" y="3590573"/>
                </a:cubicBezTo>
                <a:cubicBezTo>
                  <a:pt x="9086732" y="3571879"/>
                  <a:pt x="9077385" y="3548307"/>
                  <a:pt x="9077385" y="3519859"/>
                </a:cubicBezTo>
                <a:cubicBezTo>
                  <a:pt x="9077385" y="3490599"/>
                  <a:pt x="9085920" y="3467231"/>
                  <a:pt x="9102988" y="3449756"/>
                </a:cubicBezTo>
                <a:cubicBezTo>
                  <a:pt x="9120058" y="3432280"/>
                  <a:pt x="9143222" y="3423543"/>
                  <a:pt x="9172483" y="3423543"/>
                </a:cubicBezTo>
                <a:cubicBezTo>
                  <a:pt x="9222877" y="3423543"/>
                  <a:pt x="9271645" y="3445895"/>
                  <a:pt x="9318787" y="3490599"/>
                </a:cubicBezTo>
                <a:lnTo>
                  <a:pt x="9396816" y="3400378"/>
                </a:lnTo>
                <a:cubicBezTo>
                  <a:pt x="9365116" y="3365428"/>
                  <a:pt x="9329760" y="3339012"/>
                  <a:pt x="9290745" y="3321130"/>
                </a:cubicBezTo>
                <a:cubicBezTo>
                  <a:pt x="9251731" y="3303248"/>
                  <a:pt x="9207027" y="3294308"/>
                  <a:pt x="9156633" y="3294308"/>
                </a:cubicBezTo>
                <a:close/>
                <a:moveTo>
                  <a:pt x="5318058" y="3294308"/>
                </a:moveTo>
                <a:cubicBezTo>
                  <a:pt x="5269291" y="3294308"/>
                  <a:pt x="5225399" y="3304467"/>
                  <a:pt x="5186385" y="3324787"/>
                </a:cubicBezTo>
                <a:cubicBezTo>
                  <a:pt x="5147370" y="3345108"/>
                  <a:pt x="5116890" y="3373149"/>
                  <a:pt x="5094945" y="3408912"/>
                </a:cubicBezTo>
                <a:cubicBezTo>
                  <a:pt x="5072999" y="3444675"/>
                  <a:pt x="5062026" y="3485722"/>
                  <a:pt x="5062026" y="3532051"/>
                </a:cubicBezTo>
                <a:cubicBezTo>
                  <a:pt x="5062026" y="3591386"/>
                  <a:pt x="5078282" y="3640560"/>
                  <a:pt x="5110795" y="3679575"/>
                </a:cubicBezTo>
                <a:cubicBezTo>
                  <a:pt x="5143306" y="3718589"/>
                  <a:pt x="5197764" y="3753946"/>
                  <a:pt x="5274167" y="3785645"/>
                </a:cubicBezTo>
                <a:cubicBezTo>
                  <a:pt x="5321310" y="3805152"/>
                  <a:pt x="5353821" y="3825269"/>
                  <a:pt x="5371703" y="3845996"/>
                </a:cubicBezTo>
                <a:cubicBezTo>
                  <a:pt x="5389585" y="3866722"/>
                  <a:pt x="5398526" y="3893747"/>
                  <a:pt x="5398526" y="3927072"/>
                </a:cubicBezTo>
                <a:cubicBezTo>
                  <a:pt x="5398526" y="3963648"/>
                  <a:pt x="5388975" y="3992706"/>
                  <a:pt x="5369874" y="4014245"/>
                </a:cubicBezTo>
                <a:cubicBezTo>
                  <a:pt x="5350773" y="4035784"/>
                  <a:pt x="5323341" y="4046554"/>
                  <a:pt x="5287578" y="4046554"/>
                </a:cubicBezTo>
                <a:cubicBezTo>
                  <a:pt x="5256692" y="4046554"/>
                  <a:pt x="5227634" y="4039848"/>
                  <a:pt x="5200406" y="4026437"/>
                </a:cubicBezTo>
                <a:cubicBezTo>
                  <a:pt x="5173177" y="4013026"/>
                  <a:pt x="5145338" y="3993315"/>
                  <a:pt x="5116890" y="3967306"/>
                </a:cubicBezTo>
                <a:lnTo>
                  <a:pt x="5032765" y="4059965"/>
                </a:lnTo>
                <a:cubicBezTo>
                  <a:pt x="5066903" y="4096541"/>
                  <a:pt x="5105308" y="4125192"/>
                  <a:pt x="5147980" y="4145919"/>
                </a:cubicBezTo>
                <a:cubicBezTo>
                  <a:pt x="5190652" y="4166645"/>
                  <a:pt x="5240842" y="4177008"/>
                  <a:pt x="5298551" y="4177008"/>
                </a:cubicBezTo>
                <a:cubicBezTo>
                  <a:pt x="5354634" y="4177008"/>
                  <a:pt x="5403808" y="4165629"/>
                  <a:pt x="5446074" y="4142871"/>
                </a:cubicBezTo>
                <a:cubicBezTo>
                  <a:pt x="5488340" y="4120112"/>
                  <a:pt x="5520852" y="4088820"/>
                  <a:pt x="5543610" y="4048992"/>
                </a:cubicBezTo>
                <a:cubicBezTo>
                  <a:pt x="5566369" y="4009165"/>
                  <a:pt x="5577748" y="3964461"/>
                  <a:pt x="5577748" y="3914880"/>
                </a:cubicBezTo>
                <a:cubicBezTo>
                  <a:pt x="5577748" y="3866925"/>
                  <a:pt x="5569823" y="3826692"/>
                  <a:pt x="5553974" y="3794180"/>
                </a:cubicBezTo>
                <a:cubicBezTo>
                  <a:pt x="5538124" y="3761668"/>
                  <a:pt x="5515772" y="3734439"/>
                  <a:pt x="5486917" y="3712493"/>
                </a:cubicBezTo>
                <a:cubicBezTo>
                  <a:pt x="5458063" y="3690548"/>
                  <a:pt x="5420065" y="3669821"/>
                  <a:pt x="5372923" y="3650314"/>
                </a:cubicBezTo>
                <a:cubicBezTo>
                  <a:pt x="5320903" y="3629181"/>
                  <a:pt x="5285546" y="3609268"/>
                  <a:pt x="5266852" y="3590573"/>
                </a:cubicBezTo>
                <a:cubicBezTo>
                  <a:pt x="5248158" y="3571879"/>
                  <a:pt x="5238810" y="3548307"/>
                  <a:pt x="5238810" y="3519859"/>
                </a:cubicBezTo>
                <a:cubicBezTo>
                  <a:pt x="5238810" y="3490599"/>
                  <a:pt x="5247345" y="3467231"/>
                  <a:pt x="5264413" y="3449756"/>
                </a:cubicBezTo>
                <a:cubicBezTo>
                  <a:pt x="5281482" y="3432280"/>
                  <a:pt x="5304647" y="3423543"/>
                  <a:pt x="5333908" y="3423543"/>
                </a:cubicBezTo>
                <a:cubicBezTo>
                  <a:pt x="5384302" y="3423543"/>
                  <a:pt x="5433069" y="3445895"/>
                  <a:pt x="5480212" y="3490599"/>
                </a:cubicBezTo>
                <a:lnTo>
                  <a:pt x="5558241" y="3400378"/>
                </a:lnTo>
                <a:cubicBezTo>
                  <a:pt x="5526542" y="3365428"/>
                  <a:pt x="5491185" y="3339012"/>
                  <a:pt x="5452171" y="3321130"/>
                </a:cubicBezTo>
                <a:cubicBezTo>
                  <a:pt x="5413156" y="3303248"/>
                  <a:pt x="5368452" y="3294308"/>
                  <a:pt x="5318058" y="3294308"/>
                </a:cubicBezTo>
                <a:close/>
                <a:moveTo>
                  <a:pt x="4801651" y="3294308"/>
                </a:moveTo>
                <a:cubicBezTo>
                  <a:pt x="4739878" y="3294308"/>
                  <a:pt x="4685217" y="3310564"/>
                  <a:pt x="4637669" y="3343076"/>
                </a:cubicBezTo>
                <a:cubicBezTo>
                  <a:pt x="4590120" y="3375587"/>
                  <a:pt x="4552934" y="3424762"/>
                  <a:pt x="4526112" y="3490599"/>
                </a:cubicBezTo>
                <a:cubicBezTo>
                  <a:pt x="4499290" y="3556435"/>
                  <a:pt x="4485879" y="3637716"/>
                  <a:pt x="4485879" y="3734439"/>
                </a:cubicBezTo>
                <a:cubicBezTo>
                  <a:pt x="4485879" y="3880743"/>
                  <a:pt x="4514326" y="3991080"/>
                  <a:pt x="4571222" y="4065451"/>
                </a:cubicBezTo>
                <a:cubicBezTo>
                  <a:pt x="4628119" y="4139823"/>
                  <a:pt x="4704928" y="4177008"/>
                  <a:pt x="4801651" y="4177008"/>
                </a:cubicBezTo>
                <a:cubicBezTo>
                  <a:pt x="4886995" y="4177008"/>
                  <a:pt x="4961773" y="4142464"/>
                  <a:pt x="5025984" y="4073376"/>
                </a:cubicBezTo>
                <a:lnTo>
                  <a:pt x="4945516" y="3979498"/>
                </a:lnTo>
                <a:cubicBezTo>
                  <a:pt x="4921132" y="4000631"/>
                  <a:pt x="4899390" y="4016277"/>
                  <a:pt x="4880289" y="4026437"/>
                </a:cubicBezTo>
                <a:cubicBezTo>
                  <a:pt x="4861188" y="4036597"/>
                  <a:pt x="4839040" y="4041677"/>
                  <a:pt x="4813843" y="4041677"/>
                </a:cubicBezTo>
                <a:cubicBezTo>
                  <a:pt x="4766700" y="4041677"/>
                  <a:pt x="4730125" y="4017699"/>
                  <a:pt x="4704115" y="3969744"/>
                </a:cubicBezTo>
                <a:cubicBezTo>
                  <a:pt x="4678105" y="3921789"/>
                  <a:pt x="4665101" y="3843354"/>
                  <a:pt x="4665101" y="3734439"/>
                </a:cubicBezTo>
                <a:cubicBezTo>
                  <a:pt x="4665101" y="3623085"/>
                  <a:pt x="4678105" y="3543634"/>
                  <a:pt x="4704115" y="3496085"/>
                </a:cubicBezTo>
                <a:cubicBezTo>
                  <a:pt x="4730125" y="3448536"/>
                  <a:pt x="4766294" y="3424762"/>
                  <a:pt x="4812624" y="3424762"/>
                </a:cubicBezTo>
                <a:cubicBezTo>
                  <a:pt x="4835382" y="3424762"/>
                  <a:pt x="4856718" y="3429436"/>
                  <a:pt x="4876632" y="3438783"/>
                </a:cubicBezTo>
                <a:cubicBezTo>
                  <a:pt x="4896546" y="3448130"/>
                  <a:pt x="4916662" y="3462151"/>
                  <a:pt x="4936982" y="3480845"/>
                </a:cubicBezTo>
                <a:lnTo>
                  <a:pt x="5018669" y="3384528"/>
                </a:lnTo>
                <a:cubicBezTo>
                  <a:pt x="4986969" y="3354455"/>
                  <a:pt x="4953848" y="3331899"/>
                  <a:pt x="4919304" y="3316863"/>
                </a:cubicBezTo>
                <a:cubicBezTo>
                  <a:pt x="4884760" y="3301826"/>
                  <a:pt x="4845542" y="3294308"/>
                  <a:pt x="4801651" y="3294308"/>
                </a:cubicBezTo>
                <a:close/>
                <a:moveTo>
                  <a:pt x="1344534" y="3294308"/>
                </a:moveTo>
                <a:cubicBezTo>
                  <a:pt x="1280322" y="3294308"/>
                  <a:pt x="1223020" y="3310360"/>
                  <a:pt x="1172626" y="3342466"/>
                </a:cubicBezTo>
                <a:cubicBezTo>
                  <a:pt x="1122233" y="3374572"/>
                  <a:pt x="1082405" y="3423543"/>
                  <a:pt x="1053145" y="3489380"/>
                </a:cubicBezTo>
                <a:cubicBezTo>
                  <a:pt x="1023884" y="3555216"/>
                  <a:pt x="1009253" y="3636903"/>
                  <a:pt x="1009253" y="3734439"/>
                </a:cubicBezTo>
                <a:cubicBezTo>
                  <a:pt x="1009253" y="3886432"/>
                  <a:pt x="1035466" y="3997989"/>
                  <a:pt x="1087892" y="4069109"/>
                </a:cubicBezTo>
                <a:cubicBezTo>
                  <a:pt x="1140317" y="4140229"/>
                  <a:pt x="1220175" y="4175789"/>
                  <a:pt x="1327465" y="4175789"/>
                </a:cubicBezTo>
                <a:cubicBezTo>
                  <a:pt x="1372169" y="4175789"/>
                  <a:pt x="1416669" y="4168474"/>
                  <a:pt x="1460967" y="4153843"/>
                </a:cubicBezTo>
                <a:cubicBezTo>
                  <a:pt x="1505265" y="4139213"/>
                  <a:pt x="1545295" y="4118487"/>
                  <a:pt x="1581058" y="4091664"/>
                </a:cubicBezTo>
                <a:lnTo>
                  <a:pt x="1581058" y="3678356"/>
                </a:lnTo>
                <a:lnTo>
                  <a:pt x="1312834" y="3678356"/>
                </a:lnTo>
                <a:lnTo>
                  <a:pt x="1329903" y="3802714"/>
                </a:lnTo>
                <a:lnTo>
                  <a:pt x="1418905" y="3802714"/>
                </a:lnTo>
                <a:lnTo>
                  <a:pt x="1418905" y="4018512"/>
                </a:lnTo>
                <a:cubicBezTo>
                  <a:pt x="1388831" y="4038019"/>
                  <a:pt x="1357538" y="4047773"/>
                  <a:pt x="1325026" y="4047773"/>
                </a:cubicBezTo>
                <a:cubicBezTo>
                  <a:pt x="1292514" y="4047773"/>
                  <a:pt x="1266505" y="4038832"/>
                  <a:pt x="1246998" y="4020951"/>
                </a:cubicBezTo>
                <a:cubicBezTo>
                  <a:pt x="1227490" y="4003069"/>
                  <a:pt x="1212657" y="3971370"/>
                  <a:pt x="1202497" y="3925853"/>
                </a:cubicBezTo>
                <a:cubicBezTo>
                  <a:pt x="1192337" y="3880336"/>
                  <a:pt x="1187257" y="3816938"/>
                  <a:pt x="1187257" y="3735658"/>
                </a:cubicBezTo>
                <a:cubicBezTo>
                  <a:pt x="1187257" y="3620240"/>
                  <a:pt x="1201481" y="3539164"/>
                  <a:pt x="1229929" y="3492427"/>
                </a:cubicBezTo>
                <a:cubicBezTo>
                  <a:pt x="1258377" y="3445692"/>
                  <a:pt x="1299017" y="3422324"/>
                  <a:pt x="1351849" y="3422324"/>
                </a:cubicBezTo>
                <a:cubicBezTo>
                  <a:pt x="1378671" y="3422324"/>
                  <a:pt x="1403055" y="3426997"/>
                  <a:pt x="1425001" y="3436344"/>
                </a:cubicBezTo>
                <a:cubicBezTo>
                  <a:pt x="1446946" y="3445692"/>
                  <a:pt x="1470111" y="3460932"/>
                  <a:pt x="1494495" y="3482064"/>
                </a:cubicBezTo>
                <a:lnTo>
                  <a:pt x="1578620" y="3395501"/>
                </a:lnTo>
                <a:cubicBezTo>
                  <a:pt x="1546108" y="3362989"/>
                  <a:pt x="1510954" y="3337996"/>
                  <a:pt x="1473159" y="3320520"/>
                </a:cubicBezTo>
                <a:cubicBezTo>
                  <a:pt x="1435364" y="3303045"/>
                  <a:pt x="1392489" y="3294308"/>
                  <a:pt x="1344534" y="3294308"/>
                </a:cubicBezTo>
                <a:close/>
                <a:moveTo>
                  <a:pt x="5017983" y="1971323"/>
                </a:moveTo>
                <a:lnTo>
                  <a:pt x="5054559" y="1971323"/>
                </a:lnTo>
                <a:cubicBezTo>
                  <a:pt x="5102514" y="1971323"/>
                  <a:pt x="5137058" y="1983109"/>
                  <a:pt x="5158191" y="2006680"/>
                </a:cubicBezTo>
                <a:cubicBezTo>
                  <a:pt x="5179324" y="2030251"/>
                  <a:pt x="5189890" y="2067640"/>
                  <a:pt x="5189890" y="2118847"/>
                </a:cubicBezTo>
                <a:cubicBezTo>
                  <a:pt x="5189890" y="2174930"/>
                  <a:pt x="5179120" y="2214757"/>
                  <a:pt x="5157581" y="2238328"/>
                </a:cubicBezTo>
                <a:cubicBezTo>
                  <a:pt x="5136042" y="2261899"/>
                  <a:pt x="5100889" y="2273685"/>
                  <a:pt x="5052121" y="2273685"/>
                </a:cubicBezTo>
                <a:lnTo>
                  <a:pt x="5017983" y="2273685"/>
                </a:lnTo>
                <a:close/>
                <a:moveTo>
                  <a:pt x="7342083" y="1970104"/>
                </a:moveTo>
                <a:lnTo>
                  <a:pt x="7379878" y="1970104"/>
                </a:lnTo>
                <a:cubicBezTo>
                  <a:pt x="7427020" y="1970104"/>
                  <a:pt x="7460955" y="1980467"/>
                  <a:pt x="7481681" y="2001194"/>
                </a:cubicBezTo>
                <a:cubicBezTo>
                  <a:pt x="7502408" y="2021920"/>
                  <a:pt x="7512771" y="2054229"/>
                  <a:pt x="7512771" y="2098120"/>
                </a:cubicBezTo>
                <a:cubicBezTo>
                  <a:pt x="7512771" y="2146075"/>
                  <a:pt x="7503017" y="2181026"/>
                  <a:pt x="7483510" y="2202971"/>
                </a:cubicBezTo>
                <a:cubicBezTo>
                  <a:pt x="7464003" y="2224917"/>
                  <a:pt x="7431897" y="2235890"/>
                  <a:pt x="7387193" y="2235890"/>
                </a:cubicBezTo>
                <a:lnTo>
                  <a:pt x="7342083" y="2235890"/>
                </a:lnTo>
                <a:close/>
                <a:moveTo>
                  <a:pt x="3619332" y="1956693"/>
                </a:moveTo>
                <a:cubicBezTo>
                  <a:pt x="3665662" y="1956693"/>
                  <a:pt x="3699799" y="1980467"/>
                  <a:pt x="3721745" y="2028016"/>
                </a:cubicBezTo>
                <a:cubicBezTo>
                  <a:pt x="3743691" y="2075565"/>
                  <a:pt x="3754664" y="2155829"/>
                  <a:pt x="3754664" y="2268808"/>
                </a:cubicBezTo>
                <a:cubicBezTo>
                  <a:pt x="3754664" y="2346837"/>
                  <a:pt x="3749787" y="2408610"/>
                  <a:pt x="3740033" y="2454126"/>
                </a:cubicBezTo>
                <a:cubicBezTo>
                  <a:pt x="3730279" y="2499643"/>
                  <a:pt x="3715649" y="2532155"/>
                  <a:pt x="3696142" y="2551662"/>
                </a:cubicBezTo>
                <a:cubicBezTo>
                  <a:pt x="3676635" y="2571170"/>
                  <a:pt x="3651031" y="2580923"/>
                  <a:pt x="3619332" y="2580923"/>
                </a:cubicBezTo>
                <a:cubicBezTo>
                  <a:pt x="3573003" y="2580923"/>
                  <a:pt x="3538865" y="2557555"/>
                  <a:pt x="3516920" y="2510819"/>
                </a:cubicBezTo>
                <a:cubicBezTo>
                  <a:pt x="3494974" y="2464083"/>
                  <a:pt x="3484001" y="2383413"/>
                  <a:pt x="3484001" y="2268808"/>
                </a:cubicBezTo>
                <a:cubicBezTo>
                  <a:pt x="3484001" y="2155829"/>
                  <a:pt x="3494974" y="2075565"/>
                  <a:pt x="3516920" y="2028016"/>
                </a:cubicBezTo>
                <a:cubicBezTo>
                  <a:pt x="3538865" y="1980467"/>
                  <a:pt x="3573003" y="1956693"/>
                  <a:pt x="3619332" y="1956693"/>
                </a:cubicBezTo>
                <a:close/>
                <a:moveTo>
                  <a:pt x="7168957" y="1846965"/>
                </a:moveTo>
                <a:lnTo>
                  <a:pt x="7168957" y="2690651"/>
                </a:lnTo>
                <a:lnTo>
                  <a:pt x="7342083" y="2690651"/>
                </a:lnTo>
                <a:lnTo>
                  <a:pt x="7342083" y="2356590"/>
                </a:lnTo>
                <a:lnTo>
                  <a:pt x="7394508" y="2356590"/>
                </a:lnTo>
                <a:lnTo>
                  <a:pt x="7405481" y="2356590"/>
                </a:lnTo>
                <a:lnTo>
                  <a:pt x="7549347" y="2690651"/>
                </a:lnTo>
                <a:lnTo>
                  <a:pt x="7733446" y="2690651"/>
                </a:lnTo>
                <a:lnTo>
                  <a:pt x="7557881" y="2323672"/>
                </a:lnTo>
                <a:cubicBezTo>
                  <a:pt x="7602585" y="2302539"/>
                  <a:pt x="7635707" y="2272263"/>
                  <a:pt x="7657246" y="2232842"/>
                </a:cubicBezTo>
                <a:cubicBezTo>
                  <a:pt x="7678785" y="2193421"/>
                  <a:pt x="7689555" y="2148514"/>
                  <a:pt x="7689555" y="2098120"/>
                </a:cubicBezTo>
                <a:cubicBezTo>
                  <a:pt x="7689555" y="1930683"/>
                  <a:pt x="7586736" y="1846965"/>
                  <a:pt x="7381097" y="1846965"/>
                </a:cubicBezTo>
                <a:close/>
                <a:moveTo>
                  <a:pt x="6645082" y="1846965"/>
                </a:moveTo>
                <a:lnTo>
                  <a:pt x="6645082" y="2690651"/>
                </a:lnTo>
                <a:lnTo>
                  <a:pt x="7075459" y="2690651"/>
                </a:lnTo>
                <a:lnTo>
                  <a:pt x="7075459" y="2563854"/>
                </a:lnTo>
                <a:lnTo>
                  <a:pt x="6818208" y="2563854"/>
                </a:lnTo>
                <a:lnTo>
                  <a:pt x="6818208" y="2323672"/>
                </a:lnTo>
                <a:lnTo>
                  <a:pt x="7029130" y="2323672"/>
                </a:lnTo>
                <a:lnTo>
                  <a:pt x="7029130" y="2199314"/>
                </a:lnTo>
                <a:lnTo>
                  <a:pt x="6818208" y="2199314"/>
                </a:lnTo>
                <a:lnTo>
                  <a:pt x="6818208" y="1972542"/>
                </a:lnTo>
                <a:lnTo>
                  <a:pt x="7059609" y="1972542"/>
                </a:lnTo>
                <a:lnTo>
                  <a:pt x="7077898" y="1846965"/>
                </a:lnTo>
                <a:close/>
                <a:moveTo>
                  <a:pt x="6044854" y="1846965"/>
                </a:moveTo>
                <a:lnTo>
                  <a:pt x="6044854" y="1979858"/>
                </a:lnTo>
                <a:lnTo>
                  <a:pt x="6221638" y="1979858"/>
                </a:lnTo>
                <a:lnTo>
                  <a:pt x="6221638" y="2690651"/>
                </a:lnTo>
                <a:lnTo>
                  <a:pt x="6393545" y="2690651"/>
                </a:lnTo>
                <a:lnTo>
                  <a:pt x="6393545" y="1979858"/>
                </a:lnTo>
                <a:lnTo>
                  <a:pt x="6561795" y="1979858"/>
                </a:lnTo>
                <a:lnTo>
                  <a:pt x="6580083" y="1846965"/>
                </a:lnTo>
                <a:close/>
                <a:moveTo>
                  <a:pt x="5432739" y="1846965"/>
                </a:moveTo>
                <a:lnTo>
                  <a:pt x="5432739" y="2450469"/>
                </a:lnTo>
                <a:cubicBezTo>
                  <a:pt x="5432739" y="2527685"/>
                  <a:pt x="5456310" y="2590067"/>
                  <a:pt x="5503453" y="2637616"/>
                </a:cubicBezTo>
                <a:cubicBezTo>
                  <a:pt x="5550595" y="2685165"/>
                  <a:pt x="5618871" y="2708939"/>
                  <a:pt x="5708279" y="2708939"/>
                </a:cubicBezTo>
                <a:cubicBezTo>
                  <a:pt x="5767613" y="2708939"/>
                  <a:pt x="5817804" y="2697560"/>
                  <a:pt x="5858850" y="2674801"/>
                </a:cubicBezTo>
                <a:cubicBezTo>
                  <a:pt x="5899896" y="2652043"/>
                  <a:pt x="5930579" y="2621157"/>
                  <a:pt x="5950899" y="2582142"/>
                </a:cubicBezTo>
                <a:cubicBezTo>
                  <a:pt x="5971220" y="2543128"/>
                  <a:pt x="5981380" y="2499237"/>
                  <a:pt x="5981380" y="2450469"/>
                </a:cubicBezTo>
                <a:lnTo>
                  <a:pt x="5981380" y="1846965"/>
                </a:lnTo>
                <a:lnTo>
                  <a:pt x="5809472" y="1846965"/>
                </a:lnTo>
                <a:lnTo>
                  <a:pt x="5809472" y="2443154"/>
                </a:lnTo>
                <a:cubicBezTo>
                  <a:pt x="5809472" y="2488670"/>
                  <a:pt x="5801344" y="2522605"/>
                  <a:pt x="5785088" y="2544957"/>
                </a:cubicBezTo>
                <a:cubicBezTo>
                  <a:pt x="5768832" y="2567309"/>
                  <a:pt x="5743229" y="2578485"/>
                  <a:pt x="5708279" y="2578485"/>
                </a:cubicBezTo>
                <a:cubicBezTo>
                  <a:pt x="5672515" y="2578485"/>
                  <a:pt x="5646506" y="2567512"/>
                  <a:pt x="5630250" y="2545566"/>
                </a:cubicBezTo>
                <a:cubicBezTo>
                  <a:pt x="5613994" y="2523621"/>
                  <a:pt x="5605866" y="2489483"/>
                  <a:pt x="5605866" y="2443154"/>
                </a:cubicBezTo>
                <a:lnTo>
                  <a:pt x="5605866" y="1846965"/>
                </a:lnTo>
                <a:close/>
                <a:moveTo>
                  <a:pt x="4844857" y="1846965"/>
                </a:moveTo>
                <a:lnTo>
                  <a:pt x="4844857" y="2690651"/>
                </a:lnTo>
                <a:lnTo>
                  <a:pt x="5017983" y="2690651"/>
                </a:lnTo>
                <a:lnTo>
                  <a:pt x="5017983" y="2399263"/>
                </a:lnTo>
                <a:lnTo>
                  <a:pt x="5064312" y="2399263"/>
                </a:lnTo>
                <a:cubicBezTo>
                  <a:pt x="5160223" y="2399263"/>
                  <a:pt x="5234594" y="2375691"/>
                  <a:pt x="5287426" y="2328549"/>
                </a:cubicBezTo>
                <a:cubicBezTo>
                  <a:pt x="5340258" y="2281406"/>
                  <a:pt x="5366674" y="2211099"/>
                  <a:pt x="5366674" y="2117628"/>
                </a:cubicBezTo>
                <a:cubicBezTo>
                  <a:pt x="5366674" y="2029032"/>
                  <a:pt x="5339648" y="1961773"/>
                  <a:pt x="5285597" y="1915850"/>
                </a:cubicBezTo>
                <a:cubicBezTo>
                  <a:pt x="5231546" y="1869927"/>
                  <a:pt x="5152501" y="1846965"/>
                  <a:pt x="5048463" y="1846965"/>
                </a:cubicBezTo>
                <a:close/>
                <a:moveTo>
                  <a:pt x="4064493" y="1846965"/>
                </a:moveTo>
                <a:lnTo>
                  <a:pt x="4012067" y="2690651"/>
                </a:lnTo>
                <a:lnTo>
                  <a:pt x="4173002" y="2690651"/>
                </a:lnTo>
                <a:lnTo>
                  <a:pt x="4183974" y="2348056"/>
                </a:lnTo>
                <a:cubicBezTo>
                  <a:pt x="4186413" y="2284658"/>
                  <a:pt x="4187632" y="2222885"/>
                  <a:pt x="4187632" y="2162738"/>
                </a:cubicBezTo>
                <a:cubicBezTo>
                  <a:pt x="4187632" y="2109906"/>
                  <a:pt x="4186413" y="2056667"/>
                  <a:pt x="4183974" y="2003022"/>
                </a:cubicBezTo>
                <a:lnTo>
                  <a:pt x="4294922" y="2599211"/>
                </a:lnTo>
                <a:lnTo>
                  <a:pt x="4457075" y="2599211"/>
                </a:lnTo>
                <a:lnTo>
                  <a:pt x="4561926" y="2003022"/>
                </a:lnTo>
                <a:lnTo>
                  <a:pt x="4560706" y="2072517"/>
                </a:lnTo>
                <a:cubicBezTo>
                  <a:pt x="4560706" y="2112344"/>
                  <a:pt x="4561114" y="2148920"/>
                  <a:pt x="4561926" y="2182245"/>
                </a:cubicBezTo>
                <a:cubicBezTo>
                  <a:pt x="4562739" y="2215570"/>
                  <a:pt x="4563552" y="2244831"/>
                  <a:pt x="4564365" y="2270027"/>
                </a:cubicBezTo>
                <a:lnTo>
                  <a:pt x="4566803" y="2344399"/>
                </a:lnTo>
                <a:lnTo>
                  <a:pt x="4577776" y="2690651"/>
                </a:lnTo>
                <a:lnTo>
                  <a:pt x="4741148" y="2690651"/>
                </a:lnTo>
                <a:lnTo>
                  <a:pt x="4688723" y="1846965"/>
                </a:lnTo>
                <a:lnTo>
                  <a:pt x="4471706" y="1846965"/>
                </a:lnTo>
                <a:lnTo>
                  <a:pt x="4379047" y="2433400"/>
                </a:lnTo>
                <a:lnTo>
                  <a:pt x="4277853" y="1846965"/>
                </a:lnTo>
                <a:close/>
                <a:moveTo>
                  <a:pt x="3619332" y="1827458"/>
                </a:moveTo>
                <a:cubicBezTo>
                  <a:pt x="3518545" y="1827458"/>
                  <a:pt x="3440922" y="1864643"/>
                  <a:pt x="3386465" y="1939014"/>
                </a:cubicBezTo>
                <a:cubicBezTo>
                  <a:pt x="3332007" y="2013386"/>
                  <a:pt x="3304779" y="2123317"/>
                  <a:pt x="3304779" y="2268808"/>
                </a:cubicBezTo>
                <a:cubicBezTo>
                  <a:pt x="3304779" y="2416738"/>
                  <a:pt x="3331804" y="2527279"/>
                  <a:pt x="3385856" y="2600430"/>
                </a:cubicBezTo>
                <a:cubicBezTo>
                  <a:pt x="3439907" y="2673582"/>
                  <a:pt x="3517732" y="2710158"/>
                  <a:pt x="3619332" y="2710158"/>
                </a:cubicBezTo>
                <a:cubicBezTo>
                  <a:pt x="3720120" y="2710158"/>
                  <a:pt x="3797742" y="2673176"/>
                  <a:pt x="3852200" y="2599211"/>
                </a:cubicBezTo>
                <a:cubicBezTo>
                  <a:pt x="3906657" y="2525246"/>
                  <a:pt x="3933886" y="2415112"/>
                  <a:pt x="3933886" y="2268808"/>
                </a:cubicBezTo>
                <a:cubicBezTo>
                  <a:pt x="3933886" y="2120878"/>
                  <a:pt x="3906657" y="2010338"/>
                  <a:pt x="3852200" y="1937186"/>
                </a:cubicBezTo>
                <a:cubicBezTo>
                  <a:pt x="3797742" y="1864034"/>
                  <a:pt x="3720120" y="1827458"/>
                  <a:pt x="3619332" y="1827458"/>
                </a:cubicBezTo>
                <a:close/>
                <a:moveTo>
                  <a:pt x="3039526" y="1827458"/>
                </a:moveTo>
                <a:cubicBezTo>
                  <a:pt x="2977754" y="1827458"/>
                  <a:pt x="2923093" y="1843714"/>
                  <a:pt x="2875544" y="1876226"/>
                </a:cubicBezTo>
                <a:cubicBezTo>
                  <a:pt x="2827995" y="1908738"/>
                  <a:pt x="2790810" y="1957912"/>
                  <a:pt x="2763987" y="2023749"/>
                </a:cubicBezTo>
                <a:cubicBezTo>
                  <a:pt x="2737165" y="2089586"/>
                  <a:pt x="2723754" y="2170866"/>
                  <a:pt x="2723754" y="2267589"/>
                </a:cubicBezTo>
                <a:cubicBezTo>
                  <a:pt x="2723754" y="2413893"/>
                  <a:pt x="2752202" y="2524230"/>
                  <a:pt x="2809098" y="2598601"/>
                </a:cubicBezTo>
                <a:cubicBezTo>
                  <a:pt x="2865994" y="2672973"/>
                  <a:pt x="2942803" y="2710158"/>
                  <a:pt x="3039526" y="2710158"/>
                </a:cubicBezTo>
                <a:cubicBezTo>
                  <a:pt x="3124870" y="2710158"/>
                  <a:pt x="3199648" y="2675615"/>
                  <a:pt x="3263859" y="2606526"/>
                </a:cubicBezTo>
                <a:lnTo>
                  <a:pt x="3183392" y="2512648"/>
                </a:lnTo>
                <a:cubicBezTo>
                  <a:pt x="3159008" y="2533781"/>
                  <a:pt x="3137266" y="2549427"/>
                  <a:pt x="3118165" y="2559587"/>
                </a:cubicBezTo>
                <a:cubicBezTo>
                  <a:pt x="3099064" y="2569747"/>
                  <a:pt x="3076915" y="2574827"/>
                  <a:pt x="3051718" y="2574827"/>
                </a:cubicBezTo>
                <a:cubicBezTo>
                  <a:pt x="3004576" y="2574827"/>
                  <a:pt x="2968000" y="2550850"/>
                  <a:pt x="2941991" y="2502895"/>
                </a:cubicBezTo>
                <a:cubicBezTo>
                  <a:pt x="2915981" y="2454939"/>
                  <a:pt x="2902976" y="2376504"/>
                  <a:pt x="2902976" y="2267589"/>
                </a:cubicBezTo>
                <a:cubicBezTo>
                  <a:pt x="2902976" y="2156235"/>
                  <a:pt x="2915981" y="2076784"/>
                  <a:pt x="2941991" y="2029235"/>
                </a:cubicBezTo>
                <a:cubicBezTo>
                  <a:pt x="2968000" y="1981686"/>
                  <a:pt x="3004170" y="1957912"/>
                  <a:pt x="3050499" y="1957912"/>
                </a:cubicBezTo>
                <a:cubicBezTo>
                  <a:pt x="3073257" y="1957912"/>
                  <a:pt x="3094593" y="1962586"/>
                  <a:pt x="3114508" y="1971933"/>
                </a:cubicBezTo>
                <a:cubicBezTo>
                  <a:pt x="3134421" y="1981280"/>
                  <a:pt x="3154538" y="1995301"/>
                  <a:pt x="3174858" y="2013995"/>
                </a:cubicBezTo>
                <a:lnTo>
                  <a:pt x="3256544" y="1917679"/>
                </a:lnTo>
                <a:cubicBezTo>
                  <a:pt x="3224845" y="1887605"/>
                  <a:pt x="3191723" y="1865050"/>
                  <a:pt x="3157179" y="1850013"/>
                </a:cubicBezTo>
                <a:cubicBezTo>
                  <a:pt x="3122635" y="1834976"/>
                  <a:pt x="3083418" y="1827458"/>
                  <a:pt x="3039526" y="1827458"/>
                </a:cubicBezTo>
                <a:close/>
                <a:moveTo>
                  <a:pt x="6760220" y="517656"/>
                </a:moveTo>
                <a:lnTo>
                  <a:pt x="6837029" y="915115"/>
                </a:lnTo>
                <a:lnTo>
                  <a:pt x="6683410" y="915115"/>
                </a:lnTo>
                <a:close/>
                <a:moveTo>
                  <a:pt x="3607445" y="517656"/>
                </a:moveTo>
                <a:lnTo>
                  <a:pt x="3684255" y="915115"/>
                </a:lnTo>
                <a:lnTo>
                  <a:pt x="3530635" y="915115"/>
                </a:lnTo>
                <a:close/>
                <a:moveTo>
                  <a:pt x="2874858" y="516437"/>
                </a:moveTo>
                <a:lnTo>
                  <a:pt x="2926064" y="516437"/>
                </a:lnTo>
                <a:cubicBezTo>
                  <a:pt x="2960202" y="516437"/>
                  <a:pt x="2988651" y="523955"/>
                  <a:pt x="3011409" y="538992"/>
                </a:cubicBezTo>
                <a:cubicBezTo>
                  <a:pt x="3034168" y="554029"/>
                  <a:pt x="3052252" y="582680"/>
                  <a:pt x="3065663" y="624945"/>
                </a:cubicBezTo>
                <a:cubicBezTo>
                  <a:pt x="3079074" y="667211"/>
                  <a:pt x="3085780" y="728171"/>
                  <a:pt x="3085780" y="807825"/>
                </a:cubicBezTo>
                <a:cubicBezTo>
                  <a:pt x="3085780" y="885854"/>
                  <a:pt x="3079278" y="946814"/>
                  <a:pt x="3066273" y="990706"/>
                </a:cubicBezTo>
                <a:cubicBezTo>
                  <a:pt x="3053268" y="1034597"/>
                  <a:pt x="3035183" y="1064874"/>
                  <a:pt x="3012018" y="1081536"/>
                </a:cubicBezTo>
                <a:cubicBezTo>
                  <a:pt x="2988853" y="1098198"/>
                  <a:pt x="2960202" y="1106529"/>
                  <a:pt x="2926064" y="1106529"/>
                </a:cubicBezTo>
                <a:lnTo>
                  <a:pt x="2874858" y="1106529"/>
                </a:lnTo>
                <a:close/>
                <a:moveTo>
                  <a:pt x="8743782" y="499368"/>
                </a:moveTo>
                <a:cubicBezTo>
                  <a:pt x="8790111" y="499368"/>
                  <a:pt x="8824249" y="523142"/>
                  <a:pt x="8846195" y="570691"/>
                </a:cubicBezTo>
                <a:cubicBezTo>
                  <a:pt x="8868140" y="618240"/>
                  <a:pt x="8879113" y="698504"/>
                  <a:pt x="8879113" y="811483"/>
                </a:cubicBezTo>
                <a:cubicBezTo>
                  <a:pt x="8879113" y="889512"/>
                  <a:pt x="8874236" y="951285"/>
                  <a:pt x="8864482" y="996802"/>
                </a:cubicBezTo>
                <a:cubicBezTo>
                  <a:pt x="8854729" y="1042318"/>
                  <a:pt x="8840098" y="1074830"/>
                  <a:pt x="8820592" y="1094337"/>
                </a:cubicBezTo>
                <a:cubicBezTo>
                  <a:pt x="8801084" y="1113845"/>
                  <a:pt x="8775481" y="1123598"/>
                  <a:pt x="8743782" y="1123598"/>
                </a:cubicBezTo>
                <a:cubicBezTo>
                  <a:pt x="8697452" y="1123598"/>
                  <a:pt x="8663315" y="1100230"/>
                  <a:pt x="8641369" y="1053494"/>
                </a:cubicBezTo>
                <a:cubicBezTo>
                  <a:pt x="8619424" y="1006758"/>
                  <a:pt x="8608451" y="926088"/>
                  <a:pt x="8608451" y="811483"/>
                </a:cubicBezTo>
                <a:cubicBezTo>
                  <a:pt x="8608451" y="698504"/>
                  <a:pt x="8619424" y="618240"/>
                  <a:pt x="8641369" y="570691"/>
                </a:cubicBezTo>
                <a:cubicBezTo>
                  <a:pt x="8663315" y="523142"/>
                  <a:pt x="8697452" y="499368"/>
                  <a:pt x="8743782" y="499368"/>
                </a:cubicBezTo>
                <a:close/>
                <a:moveTo>
                  <a:pt x="9159681" y="389640"/>
                </a:moveTo>
                <a:lnTo>
                  <a:pt x="9159681" y="1233326"/>
                </a:lnTo>
                <a:lnTo>
                  <a:pt x="9332808" y="1233326"/>
                </a:lnTo>
                <a:lnTo>
                  <a:pt x="9332808" y="887073"/>
                </a:lnTo>
                <a:lnTo>
                  <a:pt x="9531537" y="887073"/>
                </a:lnTo>
                <a:lnTo>
                  <a:pt x="9531537" y="761496"/>
                </a:lnTo>
                <a:lnTo>
                  <a:pt x="9332808" y="761496"/>
                </a:lnTo>
                <a:lnTo>
                  <a:pt x="9332808" y="515217"/>
                </a:lnTo>
                <a:lnTo>
                  <a:pt x="9560798" y="515217"/>
                </a:lnTo>
                <a:lnTo>
                  <a:pt x="9579086" y="389640"/>
                </a:lnTo>
                <a:close/>
                <a:moveTo>
                  <a:pt x="7130857" y="389640"/>
                </a:moveTo>
                <a:lnTo>
                  <a:pt x="7130857" y="1233326"/>
                </a:lnTo>
                <a:lnTo>
                  <a:pt x="7553919" y="1233326"/>
                </a:lnTo>
                <a:lnTo>
                  <a:pt x="7572207" y="1094337"/>
                </a:lnTo>
                <a:lnTo>
                  <a:pt x="7303983" y="1094337"/>
                </a:lnTo>
                <a:lnTo>
                  <a:pt x="7303983" y="389640"/>
                </a:lnTo>
                <a:close/>
                <a:moveTo>
                  <a:pt x="6659026" y="389640"/>
                </a:moveTo>
                <a:lnTo>
                  <a:pt x="6450543" y="1233326"/>
                </a:lnTo>
                <a:lnTo>
                  <a:pt x="6621231" y="1233326"/>
                </a:lnTo>
                <a:lnTo>
                  <a:pt x="6659026" y="1040693"/>
                </a:lnTo>
                <a:lnTo>
                  <a:pt x="6861413" y="1040693"/>
                </a:lnTo>
                <a:lnTo>
                  <a:pt x="6899208" y="1233326"/>
                </a:lnTo>
                <a:lnTo>
                  <a:pt x="7073554" y="1233326"/>
                </a:lnTo>
                <a:lnTo>
                  <a:pt x="6866290" y="389640"/>
                </a:lnTo>
                <a:close/>
                <a:moveTo>
                  <a:pt x="5921029" y="389640"/>
                </a:moveTo>
                <a:lnTo>
                  <a:pt x="5921029" y="522533"/>
                </a:lnTo>
                <a:lnTo>
                  <a:pt x="6097813" y="522533"/>
                </a:lnTo>
                <a:lnTo>
                  <a:pt x="6097813" y="1233326"/>
                </a:lnTo>
                <a:lnTo>
                  <a:pt x="6269720" y="1233326"/>
                </a:lnTo>
                <a:lnTo>
                  <a:pt x="6269720" y="522533"/>
                </a:lnTo>
                <a:lnTo>
                  <a:pt x="6437970" y="522533"/>
                </a:lnTo>
                <a:lnTo>
                  <a:pt x="6456258" y="389640"/>
                </a:lnTo>
                <a:close/>
                <a:moveTo>
                  <a:pt x="5311582" y="389640"/>
                </a:moveTo>
                <a:lnTo>
                  <a:pt x="5311582" y="1233326"/>
                </a:lnTo>
                <a:lnTo>
                  <a:pt x="5462762" y="1233326"/>
                </a:lnTo>
                <a:lnTo>
                  <a:pt x="5462762" y="895608"/>
                </a:lnTo>
                <a:cubicBezTo>
                  <a:pt x="5462762" y="836273"/>
                  <a:pt x="5460933" y="783441"/>
                  <a:pt x="5457276" y="737112"/>
                </a:cubicBezTo>
                <a:cubicBezTo>
                  <a:pt x="5453618" y="690782"/>
                  <a:pt x="5448945" y="640795"/>
                  <a:pt x="5443255" y="587150"/>
                </a:cubicBezTo>
                <a:lnTo>
                  <a:pt x="5439598" y="553013"/>
                </a:lnTo>
                <a:lnTo>
                  <a:pt x="5637108" y="1233326"/>
                </a:lnTo>
                <a:lnTo>
                  <a:pt x="5851687" y="1233326"/>
                </a:lnTo>
                <a:lnTo>
                  <a:pt x="5851687" y="389640"/>
                </a:lnTo>
                <a:lnTo>
                  <a:pt x="5700507" y="389640"/>
                </a:lnTo>
                <a:lnTo>
                  <a:pt x="5700507" y="770030"/>
                </a:lnTo>
                <a:cubicBezTo>
                  <a:pt x="5700507" y="826926"/>
                  <a:pt x="5702945" y="882400"/>
                  <a:pt x="5707821" y="936451"/>
                </a:cubicBezTo>
                <a:cubicBezTo>
                  <a:pt x="5712698" y="990502"/>
                  <a:pt x="5718388" y="1035409"/>
                  <a:pt x="5724891" y="1071173"/>
                </a:cubicBezTo>
                <a:lnTo>
                  <a:pt x="5526161" y="389640"/>
                </a:lnTo>
                <a:close/>
                <a:moveTo>
                  <a:pt x="4787706" y="389640"/>
                </a:moveTo>
                <a:lnTo>
                  <a:pt x="4787706" y="1233326"/>
                </a:lnTo>
                <a:lnTo>
                  <a:pt x="5218084" y="1233326"/>
                </a:lnTo>
                <a:lnTo>
                  <a:pt x="5218084" y="1106529"/>
                </a:lnTo>
                <a:lnTo>
                  <a:pt x="4960833" y="1106529"/>
                </a:lnTo>
                <a:lnTo>
                  <a:pt x="4960833" y="866347"/>
                </a:lnTo>
                <a:lnTo>
                  <a:pt x="5171755" y="866347"/>
                </a:lnTo>
                <a:lnTo>
                  <a:pt x="5171755" y="741989"/>
                </a:lnTo>
                <a:lnTo>
                  <a:pt x="4960833" y="741989"/>
                </a:lnTo>
                <a:lnTo>
                  <a:pt x="4960833" y="515217"/>
                </a:lnTo>
                <a:lnTo>
                  <a:pt x="5202234" y="515217"/>
                </a:lnTo>
                <a:lnTo>
                  <a:pt x="5220523" y="389640"/>
                </a:lnTo>
                <a:close/>
                <a:moveTo>
                  <a:pt x="4007343" y="389640"/>
                </a:moveTo>
                <a:lnTo>
                  <a:pt x="3954917" y="1233326"/>
                </a:lnTo>
                <a:lnTo>
                  <a:pt x="4115851" y="1233326"/>
                </a:lnTo>
                <a:lnTo>
                  <a:pt x="4126824" y="890731"/>
                </a:lnTo>
                <a:cubicBezTo>
                  <a:pt x="4129263" y="827333"/>
                  <a:pt x="4130482" y="765560"/>
                  <a:pt x="4130482" y="705413"/>
                </a:cubicBezTo>
                <a:cubicBezTo>
                  <a:pt x="4130482" y="652581"/>
                  <a:pt x="4129263" y="599342"/>
                  <a:pt x="4126824" y="545697"/>
                </a:cubicBezTo>
                <a:lnTo>
                  <a:pt x="4237772" y="1141886"/>
                </a:lnTo>
                <a:lnTo>
                  <a:pt x="4399925" y="1141886"/>
                </a:lnTo>
                <a:lnTo>
                  <a:pt x="4504776" y="545697"/>
                </a:lnTo>
                <a:lnTo>
                  <a:pt x="4503557" y="615192"/>
                </a:lnTo>
                <a:cubicBezTo>
                  <a:pt x="4503557" y="655019"/>
                  <a:pt x="4503963" y="691595"/>
                  <a:pt x="4504776" y="724920"/>
                </a:cubicBezTo>
                <a:cubicBezTo>
                  <a:pt x="4505589" y="758245"/>
                  <a:pt x="4506402" y="787505"/>
                  <a:pt x="4507214" y="812702"/>
                </a:cubicBezTo>
                <a:lnTo>
                  <a:pt x="4509653" y="887073"/>
                </a:lnTo>
                <a:lnTo>
                  <a:pt x="4520626" y="1233326"/>
                </a:lnTo>
                <a:lnTo>
                  <a:pt x="4683998" y="1233326"/>
                </a:lnTo>
                <a:lnTo>
                  <a:pt x="4631573" y="389640"/>
                </a:lnTo>
                <a:lnTo>
                  <a:pt x="4414556" y="389640"/>
                </a:lnTo>
                <a:lnTo>
                  <a:pt x="4321897" y="976075"/>
                </a:lnTo>
                <a:lnTo>
                  <a:pt x="4220703" y="389640"/>
                </a:lnTo>
                <a:close/>
                <a:moveTo>
                  <a:pt x="3506251" y="389640"/>
                </a:moveTo>
                <a:lnTo>
                  <a:pt x="3297768" y="1233326"/>
                </a:lnTo>
                <a:lnTo>
                  <a:pt x="3468456" y="1233326"/>
                </a:lnTo>
                <a:lnTo>
                  <a:pt x="3506251" y="1040693"/>
                </a:lnTo>
                <a:lnTo>
                  <a:pt x="3708639" y="1040693"/>
                </a:lnTo>
                <a:lnTo>
                  <a:pt x="3746434" y="1233326"/>
                </a:lnTo>
                <a:lnTo>
                  <a:pt x="3920780" y="1233326"/>
                </a:lnTo>
                <a:lnTo>
                  <a:pt x="3713515" y="389640"/>
                </a:lnTo>
                <a:close/>
                <a:moveTo>
                  <a:pt x="2701732" y="389640"/>
                </a:moveTo>
                <a:lnTo>
                  <a:pt x="2701732" y="1233326"/>
                </a:lnTo>
                <a:lnTo>
                  <a:pt x="2916311" y="1233326"/>
                </a:lnTo>
                <a:cubicBezTo>
                  <a:pt x="3021163" y="1233326"/>
                  <a:pt x="3105084" y="1202033"/>
                  <a:pt x="3168076" y="1139448"/>
                </a:cubicBezTo>
                <a:cubicBezTo>
                  <a:pt x="3231068" y="1076862"/>
                  <a:pt x="3262564" y="966321"/>
                  <a:pt x="3262564" y="807825"/>
                </a:cubicBezTo>
                <a:cubicBezTo>
                  <a:pt x="3262564" y="694846"/>
                  <a:pt x="3246308" y="607673"/>
                  <a:pt x="3213796" y="546307"/>
                </a:cubicBezTo>
                <a:cubicBezTo>
                  <a:pt x="3181284" y="484941"/>
                  <a:pt x="3139018" y="443488"/>
                  <a:pt x="3086999" y="421949"/>
                </a:cubicBezTo>
                <a:cubicBezTo>
                  <a:pt x="3034980" y="400409"/>
                  <a:pt x="2973207" y="389640"/>
                  <a:pt x="2901681" y="389640"/>
                </a:cubicBezTo>
                <a:close/>
                <a:moveTo>
                  <a:pt x="2034982" y="389640"/>
                </a:moveTo>
                <a:lnTo>
                  <a:pt x="2034982" y="1233326"/>
                </a:lnTo>
                <a:lnTo>
                  <a:pt x="2186163" y="1233326"/>
                </a:lnTo>
                <a:lnTo>
                  <a:pt x="2186163" y="895608"/>
                </a:lnTo>
                <a:cubicBezTo>
                  <a:pt x="2186163" y="836273"/>
                  <a:pt x="2184334" y="783441"/>
                  <a:pt x="2180676" y="737112"/>
                </a:cubicBezTo>
                <a:cubicBezTo>
                  <a:pt x="2177019" y="690782"/>
                  <a:pt x="2172345" y="640795"/>
                  <a:pt x="2166655" y="587150"/>
                </a:cubicBezTo>
                <a:lnTo>
                  <a:pt x="2162998" y="553013"/>
                </a:lnTo>
                <a:lnTo>
                  <a:pt x="2360508" y="1233326"/>
                </a:lnTo>
                <a:lnTo>
                  <a:pt x="2575087" y="1233326"/>
                </a:lnTo>
                <a:lnTo>
                  <a:pt x="2575087" y="389640"/>
                </a:lnTo>
                <a:lnTo>
                  <a:pt x="2423907" y="389640"/>
                </a:lnTo>
                <a:lnTo>
                  <a:pt x="2423907" y="770030"/>
                </a:lnTo>
                <a:cubicBezTo>
                  <a:pt x="2423907" y="826926"/>
                  <a:pt x="2426345" y="882400"/>
                  <a:pt x="2431222" y="936451"/>
                </a:cubicBezTo>
                <a:cubicBezTo>
                  <a:pt x="2436099" y="990502"/>
                  <a:pt x="2441788" y="1035409"/>
                  <a:pt x="2448291" y="1071173"/>
                </a:cubicBezTo>
                <a:lnTo>
                  <a:pt x="2249561" y="389640"/>
                </a:lnTo>
                <a:close/>
                <a:moveTo>
                  <a:pt x="1365565" y="389640"/>
                </a:moveTo>
                <a:lnTo>
                  <a:pt x="1365565" y="993144"/>
                </a:lnTo>
                <a:cubicBezTo>
                  <a:pt x="1365565" y="1070360"/>
                  <a:pt x="1389136" y="1132742"/>
                  <a:pt x="1436278" y="1180291"/>
                </a:cubicBezTo>
                <a:cubicBezTo>
                  <a:pt x="1483421" y="1227840"/>
                  <a:pt x="1551696" y="1251614"/>
                  <a:pt x="1641104" y="1251614"/>
                </a:cubicBezTo>
                <a:cubicBezTo>
                  <a:pt x="1700438" y="1251614"/>
                  <a:pt x="1750629" y="1240235"/>
                  <a:pt x="1791675" y="1217477"/>
                </a:cubicBezTo>
                <a:cubicBezTo>
                  <a:pt x="1832722" y="1194718"/>
                  <a:pt x="1863405" y="1163832"/>
                  <a:pt x="1883725" y="1124817"/>
                </a:cubicBezTo>
                <a:cubicBezTo>
                  <a:pt x="1904045" y="1085803"/>
                  <a:pt x="1914205" y="1041912"/>
                  <a:pt x="1914205" y="993144"/>
                </a:cubicBezTo>
                <a:lnTo>
                  <a:pt x="1914205" y="389640"/>
                </a:lnTo>
                <a:lnTo>
                  <a:pt x="1742298" y="389640"/>
                </a:lnTo>
                <a:lnTo>
                  <a:pt x="1742298" y="985829"/>
                </a:lnTo>
                <a:cubicBezTo>
                  <a:pt x="1742298" y="1031346"/>
                  <a:pt x="1734170" y="1065280"/>
                  <a:pt x="1717914" y="1087632"/>
                </a:cubicBezTo>
                <a:cubicBezTo>
                  <a:pt x="1701658" y="1109984"/>
                  <a:pt x="1676054" y="1121160"/>
                  <a:pt x="1641104" y="1121160"/>
                </a:cubicBezTo>
                <a:cubicBezTo>
                  <a:pt x="1605341" y="1121160"/>
                  <a:pt x="1579331" y="1110187"/>
                  <a:pt x="1563075" y="1088241"/>
                </a:cubicBezTo>
                <a:cubicBezTo>
                  <a:pt x="1546819" y="1066296"/>
                  <a:pt x="1538691" y="1032158"/>
                  <a:pt x="1538691" y="985829"/>
                </a:cubicBezTo>
                <a:lnTo>
                  <a:pt x="1538691" y="389640"/>
                </a:lnTo>
                <a:close/>
                <a:moveTo>
                  <a:pt x="882457" y="389640"/>
                </a:moveTo>
                <a:lnTo>
                  <a:pt x="882457" y="1233326"/>
                </a:lnTo>
                <a:lnTo>
                  <a:pt x="1055583" y="1233326"/>
                </a:lnTo>
                <a:lnTo>
                  <a:pt x="1055583" y="887073"/>
                </a:lnTo>
                <a:lnTo>
                  <a:pt x="1254313" y="887073"/>
                </a:lnTo>
                <a:lnTo>
                  <a:pt x="1254313" y="761496"/>
                </a:lnTo>
                <a:lnTo>
                  <a:pt x="1055583" y="761496"/>
                </a:lnTo>
                <a:lnTo>
                  <a:pt x="1055583" y="515217"/>
                </a:lnTo>
                <a:lnTo>
                  <a:pt x="1283574" y="515217"/>
                </a:lnTo>
                <a:lnTo>
                  <a:pt x="1301861" y="389640"/>
                </a:lnTo>
                <a:close/>
                <a:moveTo>
                  <a:pt x="8743782" y="370133"/>
                </a:moveTo>
                <a:cubicBezTo>
                  <a:pt x="8642995" y="370133"/>
                  <a:pt x="8565372" y="407318"/>
                  <a:pt x="8510915" y="481689"/>
                </a:cubicBezTo>
                <a:cubicBezTo>
                  <a:pt x="8456458" y="556061"/>
                  <a:pt x="8429228" y="665992"/>
                  <a:pt x="8429228" y="811483"/>
                </a:cubicBezTo>
                <a:cubicBezTo>
                  <a:pt x="8429228" y="959413"/>
                  <a:pt x="8456254" y="1069953"/>
                  <a:pt x="8510305" y="1143106"/>
                </a:cubicBezTo>
                <a:cubicBezTo>
                  <a:pt x="8564357" y="1216258"/>
                  <a:pt x="8642182" y="1252833"/>
                  <a:pt x="8743782" y="1252833"/>
                </a:cubicBezTo>
                <a:cubicBezTo>
                  <a:pt x="8844569" y="1252833"/>
                  <a:pt x="8922192" y="1215851"/>
                  <a:pt x="8976649" y="1141886"/>
                </a:cubicBezTo>
                <a:cubicBezTo>
                  <a:pt x="9031107" y="1067922"/>
                  <a:pt x="9058335" y="957787"/>
                  <a:pt x="9058335" y="811483"/>
                </a:cubicBezTo>
                <a:cubicBezTo>
                  <a:pt x="9058335" y="663553"/>
                  <a:pt x="9031107" y="553013"/>
                  <a:pt x="8976649" y="479861"/>
                </a:cubicBezTo>
                <a:cubicBezTo>
                  <a:pt x="8922192" y="406709"/>
                  <a:pt x="8844569" y="370133"/>
                  <a:pt x="8743782" y="370133"/>
                </a:cubicBezTo>
                <a:close/>
                <a:moveTo>
                  <a:pt x="7870758" y="370133"/>
                </a:moveTo>
                <a:cubicBezTo>
                  <a:pt x="7821991" y="370133"/>
                  <a:pt x="7778100" y="380293"/>
                  <a:pt x="7739085" y="400613"/>
                </a:cubicBezTo>
                <a:cubicBezTo>
                  <a:pt x="7700071" y="420933"/>
                  <a:pt x="7669591" y="448974"/>
                  <a:pt x="7647645" y="484737"/>
                </a:cubicBezTo>
                <a:cubicBezTo>
                  <a:pt x="7625700" y="520501"/>
                  <a:pt x="7614726" y="561547"/>
                  <a:pt x="7614726" y="607877"/>
                </a:cubicBezTo>
                <a:cubicBezTo>
                  <a:pt x="7614726" y="667211"/>
                  <a:pt x="7630983" y="716385"/>
                  <a:pt x="7663494" y="755400"/>
                </a:cubicBezTo>
                <a:cubicBezTo>
                  <a:pt x="7696006" y="794414"/>
                  <a:pt x="7750465" y="829771"/>
                  <a:pt x="7826868" y="861470"/>
                </a:cubicBezTo>
                <a:cubicBezTo>
                  <a:pt x="7874009" y="880977"/>
                  <a:pt x="7906522" y="901094"/>
                  <a:pt x="7924403" y="921821"/>
                </a:cubicBezTo>
                <a:cubicBezTo>
                  <a:pt x="7942285" y="942547"/>
                  <a:pt x="7951226" y="969573"/>
                  <a:pt x="7951226" y="1002898"/>
                </a:cubicBezTo>
                <a:cubicBezTo>
                  <a:pt x="7951226" y="1039474"/>
                  <a:pt x="7941675" y="1068531"/>
                  <a:pt x="7922574" y="1090070"/>
                </a:cubicBezTo>
                <a:cubicBezTo>
                  <a:pt x="7903474" y="1111609"/>
                  <a:pt x="7876042" y="1122379"/>
                  <a:pt x="7840278" y="1122379"/>
                </a:cubicBezTo>
                <a:cubicBezTo>
                  <a:pt x="7809392" y="1122379"/>
                  <a:pt x="7780335" y="1115673"/>
                  <a:pt x="7753106" y="1102262"/>
                </a:cubicBezTo>
                <a:cubicBezTo>
                  <a:pt x="7725877" y="1088851"/>
                  <a:pt x="7698039" y="1069141"/>
                  <a:pt x="7669591" y="1043131"/>
                </a:cubicBezTo>
                <a:lnTo>
                  <a:pt x="7585466" y="1135790"/>
                </a:lnTo>
                <a:cubicBezTo>
                  <a:pt x="7619603" y="1172366"/>
                  <a:pt x="7658008" y="1201018"/>
                  <a:pt x="7700680" y="1221744"/>
                </a:cubicBezTo>
                <a:cubicBezTo>
                  <a:pt x="7743352" y="1242470"/>
                  <a:pt x="7793542" y="1252833"/>
                  <a:pt x="7851252" y="1252833"/>
                </a:cubicBezTo>
                <a:cubicBezTo>
                  <a:pt x="7907335" y="1252833"/>
                  <a:pt x="7956509" y="1241454"/>
                  <a:pt x="7998774" y="1218696"/>
                </a:cubicBezTo>
                <a:cubicBezTo>
                  <a:pt x="8041040" y="1195937"/>
                  <a:pt x="8073552" y="1164645"/>
                  <a:pt x="8096310" y="1124817"/>
                </a:cubicBezTo>
                <a:cubicBezTo>
                  <a:pt x="8119069" y="1084990"/>
                  <a:pt x="8130448" y="1040286"/>
                  <a:pt x="8130448" y="990706"/>
                </a:cubicBezTo>
                <a:cubicBezTo>
                  <a:pt x="8130448" y="942750"/>
                  <a:pt x="8122523" y="902517"/>
                  <a:pt x="8106674" y="870005"/>
                </a:cubicBezTo>
                <a:cubicBezTo>
                  <a:pt x="8090824" y="837493"/>
                  <a:pt x="8068472" y="810264"/>
                  <a:pt x="8039618" y="788318"/>
                </a:cubicBezTo>
                <a:cubicBezTo>
                  <a:pt x="8010763" y="766373"/>
                  <a:pt x="7972765" y="745646"/>
                  <a:pt x="7925623" y="726139"/>
                </a:cubicBezTo>
                <a:cubicBezTo>
                  <a:pt x="7873604" y="705006"/>
                  <a:pt x="7838246" y="685093"/>
                  <a:pt x="7819552" y="666398"/>
                </a:cubicBezTo>
                <a:cubicBezTo>
                  <a:pt x="7800858" y="647704"/>
                  <a:pt x="7791510" y="624133"/>
                  <a:pt x="7791510" y="595685"/>
                </a:cubicBezTo>
                <a:cubicBezTo>
                  <a:pt x="7791510" y="566424"/>
                  <a:pt x="7800045" y="543056"/>
                  <a:pt x="7817113" y="525581"/>
                </a:cubicBezTo>
                <a:cubicBezTo>
                  <a:pt x="7834183" y="508105"/>
                  <a:pt x="7857348" y="499368"/>
                  <a:pt x="7886608" y="499368"/>
                </a:cubicBezTo>
                <a:cubicBezTo>
                  <a:pt x="7937002" y="499368"/>
                  <a:pt x="7985770" y="521720"/>
                  <a:pt x="8032912" y="566424"/>
                </a:cubicBezTo>
                <a:lnTo>
                  <a:pt x="8110941" y="476203"/>
                </a:lnTo>
                <a:cubicBezTo>
                  <a:pt x="8079242" y="441253"/>
                  <a:pt x="8043885" y="414837"/>
                  <a:pt x="8004871" y="396955"/>
                </a:cubicBezTo>
                <a:cubicBezTo>
                  <a:pt x="7965856" y="379073"/>
                  <a:pt x="7921152" y="370133"/>
                  <a:pt x="7870758" y="370133"/>
                </a:cubicBezTo>
                <a:close/>
                <a:moveTo>
                  <a:pt x="0" y="0"/>
                </a:moveTo>
                <a:lnTo>
                  <a:pt x="10360517" y="0"/>
                </a:lnTo>
                <a:lnTo>
                  <a:pt x="10360517" y="5994400"/>
                </a:lnTo>
                <a:lnTo>
                  <a:pt x="0" y="599440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endParaRPr lang="en-US" sz="96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33" name="!!line">
            <a:extLst>
              <a:ext uri="{FF2B5EF4-FFF2-40B4-BE49-F238E27FC236}">
                <a16:creationId xmlns:a16="http://schemas.microsoft.com/office/drawing/2014/main" id="{40294964-CF10-A657-76EF-86C100B7A1B2}"/>
              </a:ext>
            </a:extLst>
          </p:cNvPr>
          <p:cNvGrpSpPr/>
          <p:nvPr/>
        </p:nvGrpSpPr>
        <p:grpSpPr>
          <a:xfrm>
            <a:off x="1959875" y="2571750"/>
            <a:ext cx="5323298" cy="735300"/>
            <a:chOff x="1959875" y="2571750"/>
            <a:chExt cx="5323298" cy="735300"/>
          </a:xfrm>
        </p:grpSpPr>
        <p:grpSp>
          <p:nvGrpSpPr>
            <p:cNvPr id="34" name="Google Shape;2648;p33">
              <a:extLst>
                <a:ext uri="{FF2B5EF4-FFF2-40B4-BE49-F238E27FC236}">
                  <a16:creationId xmlns:a16="http://schemas.microsoft.com/office/drawing/2014/main" id="{572B4A29-17CB-5C2C-D8F8-E1691D6E4D60}"/>
                </a:ext>
              </a:extLst>
            </p:cNvPr>
            <p:cNvGrpSpPr/>
            <p:nvPr/>
          </p:nvGrpSpPr>
          <p:grpSpPr>
            <a:xfrm flipH="1">
              <a:off x="3140277" y="2571750"/>
              <a:ext cx="1273500" cy="735300"/>
              <a:chOff x="1318525" y="2173735"/>
              <a:chExt cx="1273500" cy="735300"/>
            </a:xfrm>
          </p:grpSpPr>
          <p:cxnSp>
            <p:nvCxnSpPr>
              <p:cNvPr id="47" name="Google Shape;2649;p33">
                <a:extLst>
                  <a:ext uri="{FF2B5EF4-FFF2-40B4-BE49-F238E27FC236}">
                    <a16:creationId xmlns:a16="http://schemas.microsoft.com/office/drawing/2014/main" id="{A03D5C84-C86B-9ACE-A483-F653B7C70E10}"/>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8" name="Google Shape;2650;p33">
                <a:extLst>
                  <a:ext uri="{FF2B5EF4-FFF2-40B4-BE49-F238E27FC236}">
                    <a16:creationId xmlns:a16="http://schemas.microsoft.com/office/drawing/2014/main" id="{453E8968-8DF7-F68F-DC82-46840DEC9B4E}"/>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5" name="Google Shape;2651;p33">
              <a:extLst>
                <a:ext uri="{FF2B5EF4-FFF2-40B4-BE49-F238E27FC236}">
                  <a16:creationId xmlns:a16="http://schemas.microsoft.com/office/drawing/2014/main" id="{E33A09D9-0791-BC4E-23A7-00DFF1D39F88}"/>
                </a:ext>
              </a:extLst>
            </p:cNvPr>
            <p:cNvGrpSpPr/>
            <p:nvPr/>
          </p:nvGrpSpPr>
          <p:grpSpPr>
            <a:xfrm flipH="1">
              <a:off x="5173352" y="2571750"/>
              <a:ext cx="1273500" cy="735300"/>
              <a:chOff x="1318525" y="2173735"/>
              <a:chExt cx="1273500" cy="735300"/>
            </a:xfrm>
          </p:grpSpPr>
          <p:cxnSp>
            <p:nvCxnSpPr>
              <p:cNvPr id="45" name="Google Shape;2652;p33">
                <a:extLst>
                  <a:ext uri="{FF2B5EF4-FFF2-40B4-BE49-F238E27FC236}">
                    <a16:creationId xmlns:a16="http://schemas.microsoft.com/office/drawing/2014/main" id="{E53C86EB-45A8-B0B0-DABE-51F5E913AE23}"/>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6" name="Google Shape;2653;p33">
                <a:extLst>
                  <a:ext uri="{FF2B5EF4-FFF2-40B4-BE49-F238E27FC236}">
                    <a16:creationId xmlns:a16="http://schemas.microsoft.com/office/drawing/2014/main" id="{23E0FEC9-C8E2-F8DE-BE83-569CEBEAC35F}"/>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6" name="Google Shape;2657;p33">
              <a:extLst>
                <a:ext uri="{FF2B5EF4-FFF2-40B4-BE49-F238E27FC236}">
                  <a16:creationId xmlns:a16="http://schemas.microsoft.com/office/drawing/2014/main" id="{7AA01A86-2DB9-50B9-40B1-482AB3FC4683}"/>
                </a:ext>
              </a:extLst>
            </p:cNvPr>
            <p:cNvGrpSpPr/>
            <p:nvPr/>
          </p:nvGrpSpPr>
          <p:grpSpPr>
            <a:xfrm>
              <a:off x="6009673" y="2571750"/>
              <a:ext cx="1273500" cy="735300"/>
              <a:chOff x="1318525" y="2173735"/>
              <a:chExt cx="1273500" cy="735300"/>
            </a:xfrm>
          </p:grpSpPr>
          <p:cxnSp>
            <p:nvCxnSpPr>
              <p:cNvPr id="43" name="Google Shape;2658;p33">
                <a:extLst>
                  <a:ext uri="{FF2B5EF4-FFF2-40B4-BE49-F238E27FC236}">
                    <a16:creationId xmlns:a16="http://schemas.microsoft.com/office/drawing/2014/main" id="{B2291E7D-C58E-5D89-FAB0-420C1FC0B0FC}"/>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4" name="Google Shape;2659;p33">
                <a:extLst>
                  <a:ext uri="{FF2B5EF4-FFF2-40B4-BE49-F238E27FC236}">
                    <a16:creationId xmlns:a16="http://schemas.microsoft.com/office/drawing/2014/main" id="{0E75BAE5-5673-ABC4-FAA2-4065ECF50FCA}"/>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7" name="Google Shape;2660;p33">
              <a:extLst>
                <a:ext uri="{FF2B5EF4-FFF2-40B4-BE49-F238E27FC236}">
                  <a16:creationId xmlns:a16="http://schemas.microsoft.com/office/drawing/2014/main" id="{18E01E52-6489-AEAB-D750-98E883130417}"/>
                </a:ext>
              </a:extLst>
            </p:cNvPr>
            <p:cNvGrpSpPr/>
            <p:nvPr/>
          </p:nvGrpSpPr>
          <p:grpSpPr>
            <a:xfrm>
              <a:off x="3976598" y="2571750"/>
              <a:ext cx="1273500" cy="735300"/>
              <a:chOff x="1318525" y="2173735"/>
              <a:chExt cx="1273500" cy="735300"/>
            </a:xfrm>
          </p:grpSpPr>
          <p:cxnSp>
            <p:nvCxnSpPr>
              <p:cNvPr id="41" name="Google Shape;2661;p33">
                <a:extLst>
                  <a:ext uri="{FF2B5EF4-FFF2-40B4-BE49-F238E27FC236}">
                    <a16:creationId xmlns:a16="http://schemas.microsoft.com/office/drawing/2014/main" id="{75248FD3-85B6-44F1-31E7-A30E4912FC7A}"/>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2" name="Google Shape;2662;p33">
                <a:extLst>
                  <a:ext uri="{FF2B5EF4-FFF2-40B4-BE49-F238E27FC236}">
                    <a16:creationId xmlns:a16="http://schemas.microsoft.com/office/drawing/2014/main" id="{38172358-5E84-52E6-D413-059408C318D8}"/>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8" name="Google Shape;2663;p33">
              <a:extLst>
                <a:ext uri="{FF2B5EF4-FFF2-40B4-BE49-F238E27FC236}">
                  <a16:creationId xmlns:a16="http://schemas.microsoft.com/office/drawing/2014/main" id="{29D8FA97-CBF4-E6D1-C649-A2B602ECBEB8}"/>
                </a:ext>
              </a:extLst>
            </p:cNvPr>
            <p:cNvGrpSpPr/>
            <p:nvPr/>
          </p:nvGrpSpPr>
          <p:grpSpPr>
            <a:xfrm>
              <a:off x="1959875" y="2571750"/>
              <a:ext cx="1273500" cy="735300"/>
              <a:chOff x="1318525" y="2173735"/>
              <a:chExt cx="1273500" cy="735300"/>
            </a:xfrm>
          </p:grpSpPr>
          <p:cxnSp>
            <p:nvCxnSpPr>
              <p:cNvPr id="39" name="Google Shape;2664;p33">
                <a:extLst>
                  <a:ext uri="{FF2B5EF4-FFF2-40B4-BE49-F238E27FC236}">
                    <a16:creationId xmlns:a16="http://schemas.microsoft.com/office/drawing/2014/main" id="{24B44D4C-7F63-E6DD-C085-91198D8ED816}"/>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0" name="Google Shape;2665;p33">
                <a:extLst>
                  <a:ext uri="{FF2B5EF4-FFF2-40B4-BE49-F238E27FC236}">
                    <a16:creationId xmlns:a16="http://schemas.microsoft.com/office/drawing/2014/main" id="{41CCFB9D-0855-3531-950C-CD85B3F724F3}"/>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50" name="Google Shape;2667;p33">
            <a:extLst>
              <a:ext uri="{FF2B5EF4-FFF2-40B4-BE49-F238E27FC236}">
                <a16:creationId xmlns:a16="http://schemas.microsoft.com/office/drawing/2014/main" id="{569BACF6-01A2-C638-42D7-5518508F8CF9}"/>
              </a:ext>
            </a:extLst>
          </p:cNvPr>
          <p:cNvGrpSpPr/>
          <p:nvPr/>
        </p:nvGrpSpPr>
        <p:grpSpPr>
          <a:xfrm>
            <a:off x="1871073" y="2191442"/>
            <a:ext cx="590840" cy="682345"/>
            <a:chOff x="3669150" y="2223718"/>
            <a:chExt cx="436237" cy="503799"/>
          </a:xfrm>
        </p:grpSpPr>
        <p:sp>
          <p:nvSpPr>
            <p:cNvPr id="51" name="Google Shape;2668;p33">
              <a:extLst>
                <a:ext uri="{FF2B5EF4-FFF2-40B4-BE49-F238E27FC236}">
                  <a16:creationId xmlns:a16="http://schemas.microsoft.com/office/drawing/2014/main" id="{236FC2E3-0AA1-0982-498E-63931A3AE88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669;p33">
              <a:extLst>
                <a:ext uri="{FF2B5EF4-FFF2-40B4-BE49-F238E27FC236}">
                  <a16:creationId xmlns:a16="http://schemas.microsoft.com/office/drawing/2014/main" id="{CD67D0A7-612F-E90E-01C3-311D2F15BBE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670;p33">
              <a:extLst>
                <a:ext uri="{FF2B5EF4-FFF2-40B4-BE49-F238E27FC236}">
                  <a16:creationId xmlns:a16="http://schemas.microsoft.com/office/drawing/2014/main" id="{BD8BB9A2-313B-D9A1-9A65-E888E8FAA564}"/>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10" name="Google Shape;2700;p33">
            <a:extLst>
              <a:ext uri="{FF2B5EF4-FFF2-40B4-BE49-F238E27FC236}">
                <a16:creationId xmlns:a16="http://schemas.microsoft.com/office/drawing/2014/main" id="{9470398A-C2D5-EE1D-E4A2-688DB2F5EA27}"/>
              </a:ext>
            </a:extLst>
          </p:cNvPr>
          <p:cNvSpPr txBox="1"/>
          <p:nvPr/>
        </p:nvSpPr>
        <p:spPr>
          <a:xfrm>
            <a:off x="3258289" y="1229340"/>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grpSp>
        <p:nvGrpSpPr>
          <p:cNvPr id="2711" name="Google Shape;2695;p33">
            <a:extLst>
              <a:ext uri="{FF2B5EF4-FFF2-40B4-BE49-F238E27FC236}">
                <a16:creationId xmlns:a16="http://schemas.microsoft.com/office/drawing/2014/main" id="{A6E90929-DBD4-AFFA-380A-02624A47C1EF}"/>
              </a:ext>
            </a:extLst>
          </p:cNvPr>
          <p:cNvGrpSpPr/>
          <p:nvPr/>
        </p:nvGrpSpPr>
        <p:grpSpPr>
          <a:xfrm>
            <a:off x="1227050" y="1229340"/>
            <a:ext cx="1878900" cy="809700"/>
            <a:chOff x="585700" y="1212325"/>
            <a:chExt cx="1878900" cy="809700"/>
          </a:xfrm>
        </p:grpSpPr>
        <p:sp>
          <p:nvSpPr>
            <p:cNvPr id="2712" name="Google Shape;2696;p33">
              <a:extLst>
                <a:ext uri="{FF2B5EF4-FFF2-40B4-BE49-F238E27FC236}">
                  <a16:creationId xmlns:a16="http://schemas.microsoft.com/office/drawing/2014/main" id="{2A1A0E0C-23DB-4E54-6695-89512863EA4F}"/>
                </a:ext>
              </a:extLst>
            </p:cNvPr>
            <p:cNvSpPr txBox="1"/>
            <p:nvPr/>
          </p:nvSpPr>
          <p:spPr>
            <a:xfrm>
              <a:off x="585700"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Vertex Shader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3" name="Google Shape;2697;p33">
              <a:extLst>
                <a:ext uri="{FF2B5EF4-FFF2-40B4-BE49-F238E27FC236}">
                  <a16:creationId xmlns:a16="http://schemas.microsoft.com/office/drawing/2014/main" id="{E6FC0041-5786-58A2-6734-0E1BE2F4CFF2}"/>
                </a:ext>
              </a:extLst>
            </p:cNvPr>
            <p:cNvSpPr txBox="1"/>
            <p:nvPr/>
          </p:nvSpPr>
          <p:spPr>
            <a:xfrm>
              <a:off x="585700"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pic>
        <p:nvPicPr>
          <p:cNvPr id="2721" name="Picture 2720">
            <a:extLst>
              <a:ext uri="{FF2B5EF4-FFF2-40B4-BE49-F238E27FC236}">
                <a16:creationId xmlns:a16="http://schemas.microsoft.com/office/drawing/2014/main" id="{62ED08D4-A13B-889A-6BD7-FC42F6B355AE}"/>
              </a:ext>
            </a:extLst>
          </p:cNvPr>
          <p:cNvPicPr>
            <a:picLocks noChangeAspect="1"/>
          </p:cNvPicPr>
          <p:nvPr/>
        </p:nvPicPr>
        <p:blipFill rotWithShape="1">
          <a:blip r:embed="rId3"/>
          <a:srcRect l="16433" t="8079" r="69332" b="53968"/>
          <a:stretch/>
        </p:blipFill>
        <p:spPr>
          <a:xfrm>
            <a:off x="1574154" y="689189"/>
            <a:ext cx="1045706" cy="1041195"/>
          </a:xfrm>
          <a:prstGeom prst="rect">
            <a:avLst/>
          </a:prstGeom>
        </p:spPr>
      </p:pic>
      <p:grpSp>
        <p:nvGrpSpPr>
          <p:cNvPr id="2726" name="Group 2725">
            <a:extLst>
              <a:ext uri="{FF2B5EF4-FFF2-40B4-BE49-F238E27FC236}">
                <a16:creationId xmlns:a16="http://schemas.microsoft.com/office/drawing/2014/main" id="{192AF67B-D4F6-DBF6-2A75-12BB5056E054}"/>
              </a:ext>
            </a:extLst>
          </p:cNvPr>
          <p:cNvGrpSpPr/>
          <p:nvPr/>
        </p:nvGrpSpPr>
        <p:grpSpPr>
          <a:xfrm>
            <a:off x="258606" y="1567681"/>
            <a:ext cx="1175039" cy="2743438"/>
            <a:chOff x="112741" y="1558879"/>
            <a:chExt cx="1175039" cy="2743438"/>
          </a:xfrm>
        </p:grpSpPr>
        <p:pic>
          <p:nvPicPr>
            <p:cNvPr id="2723" name="Picture 2722">
              <a:extLst>
                <a:ext uri="{FF2B5EF4-FFF2-40B4-BE49-F238E27FC236}">
                  <a16:creationId xmlns:a16="http://schemas.microsoft.com/office/drawing/2014/main" id="{A72C5962-E5F9-C3F1-32BE-BCABF7791DD9}"/>
                </a:ext>
              </a:extLst>
            </p:cNvPr>
            <p:cNvPicPr>
              <a:picLocks noChangeAspect="1"/>
            </p:cNvPicPr>
            <p:nvPr/>
          </p:nvPicPr>
          <p:blipFill rotWithShape="1">
            <a:blip r:embed="rId4"/>
            <a:srcRect l="1" t="58597" r="86002"/>
            <a:stretch/>
          </p:blipFill>
          <p:spPr>
            <a:xfrm>
              <a:off x="112741" y="3166449"/>
              <a:ext cx="1175039" cy="1135868"/>
            </a:xfrm>
            <a:prstGeom prst="rect">
              <a:avLst/>
            </a:prstGeom>
          </p:spPr>
        </p:pic>
        <p:grpSp>
          <p:nvGrpSpPr>
            <p:cNvPr id="2725" name="Group 2724">
              <a:extLst>
                <a:ext uri="{FF2B5EF4-FFF2-40B4-BE49-F238E27FC236}">
                  <a16:creationId xmlns:a16="http://schemas.microsoft.com/office/drawing/2014/main" id="{3573844A-F8B7-6BD2-E56B-7C14B42B2514}"/>
                </a:ext>
              </a:extLst>
            </p:cNvPr>
            <p:cNvGrpSpPr/>
            <p:nvPr/>
          </p:nvGrpSpPr>
          <p:grpSpPr>
            <a:xfrm>
              <a:off x="112741" y="1558879"/>
              <a:ext cx="1082565" cy="1607570"/>
              <a:chOff x="112741" y="1558879"/>
              <a:chExt cx="1082565" cy="1607570"/>
            </a:xfrm>
          </p:grpSpPr>
          <p:pic>
            <p:nvPicPr>
              <p:cNvPr id="2722" name="Picture 2721">
                <a:extLst>
                  <a:ext uri="{FF2B5EF4-FFF2-40B4-BE49-F238E27FC236}">
                    <a16:creationId xmlns:a16="http://schemas.microsoft.com/office/drawing/2014/main" id="{DE7D2051-4BCC-7D90-2212-010EEE990FB9}"/>
                  </a:ext>
                </a:extLst>
              </p:cNvPr>
              <p:cNvPicPr>
                <a:picLocks noChangeAspect="1"/>
              </p:cNvPicPr>
              <p:nvPr/>
            </p:nvPicPr>
            <p:blipFill rotWithShape="1">
              <a:blip r:embed="rId4"/>
              <a:srcRect r="87105" b="55726"/>
              <a:stretch/>
            </p:blipFill>
            <p:spPr>
              <a:xfrm>
                <a:off x="112741" y="1558879"/>
                <a:ext cx="1082565" cy="1214638"/>
              </a:xfrm>
              <a:prstGeom prst="rect">
                <a:avLst/>
              </a:prstGeom>
            </p:spPr>
          </p:pic>
          <p:pic>
            <p:nvPicPr>
              <p:cNvPr id="2724" name="Picture 2723">
                <a:extLst>
                  <a:ext uri="{FF2B5EF4-FFF2-40B4-BE49-F238E27FC236}">
                    <a16:creationId xmlns:a16="http://schemas.microsoft.com/office/drawing/2014/main" id="{E3BAE2C8-6869-7ABE-BE2D-9B24276FA1FE}"/>
                  </a:ext>
                </a:extLst>
              </p:cNvPr>
              <p:cNvPicPr>
                <a:picLocks noChangeAspect="1"/>
              </p:cNvPicPr>
              <p:nvPr/>
            </p:nvPicPr>
            <p:blipFill rotWithShape="1">
              <a:blip r:embed="rId4"/>
              <a:srcRect t="44274" r="91787" b="41403"/>
              <a:stretch/>
            </p:blipFill>
            <p:spPr>
              <a:xfrm>
                <a:off x="112741" y="2773517"/>
                <a:ext cx="689475" cy="392932"/>
              </a:xfrm>
              <a:prstGeom prst="rect">
                <a:avLst/>
              </a:prstGeom>
            </p:spPr>
          </p:pic>
        </p:grpSp>
      </p:grpSp>
      <p:sp>
        <p:nvSpPr>
          <p:cNvPr id="2727" name="Google Shape;2666;p33">
            <a:extLst>
              <a:ext uri="{FF2B5EF4-FFF2-40B4-BE49-F238E27FC236}">
                <a16:creationId xmlns:a16="http://schemas.microsoft.com/office/drawing/2014/main" id="{0EC91693-056B-CED4-5D0E-8542C89EAC20}"/>
              </a:ext>
            </a:extLst>
          </p:cNvPr>
          <p:cNvSpPr txBox="1">
            <a:spLocks/>
          </p:cNvSpPr>
          <p:nvPr/>
        </p:nvSpPr>
        <p:spPr>
          <a:xfrm>
            <a:off x="556148" y="161825"/>
            <a:ext cx="81144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GB" sz="3200" u="sng" dirty="0"/>
              <a:t>Graphics Pipeline</a:t>
            </a:r>
          </a:p>
        </p:txBody>
      </p:sp>
      <p:grpSp>
        <p:nvGrpSpPr>
          <p:cNvPr id="2" name="Google Shape;2667;p33">
            <a:extLst>
              <a:ext uri="{FF2B5EF4-FFF2-40B4-BE49-F238E27FC236}">
                <a16:creationId xmlns:a16="http://schemas.microsoft.com/office/drawing/2014/main" id="{87FBA06B-B104-B665-1C4B-C267C460A652}"/>
              </a:ext>
            </a:extLst>
          </p:cNvPr>
          <p:cNvGrpSpPr/>
          <p:nvPr/>
        </p:nvGrpSpPr>
        <p:grpSpPr>
          <a:xfrm>
            <a:off x="1882406" y="2211024"/>
            <a:ext cx="590840" cy="682345"/>
            <a:chOff x="3669150" y="2223718"/>
            <a:chExt cx="436237" cy="503799"/>
          </a:xfrm>
        </p:grpSpPr>
        <p:sp>
          <p:nvSpPr>
            <p:cNvPr id="3" name="Google Shape;2668;p33">
              <a:extLst>
                <a:ext uri="{FF2B5EF4-FFF2-40B4-BE49-F238E27FC236}">
                  <a16:creationId xmlns:a16="http://schemas.microsoft.com/office/drawing/2014/main" id="{655156BA-32F7-0140-FE23-13C9704DDDFE}"/>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69;p33">
              <a:extLst>
                <a:ext uri="{FF2B5EF4-FFF2-40B4-BE49-F238E27FC236}">
                  <a16:creationId xmlns:a16="http://schemas.microsoft.com/office/drawing/2014/main" id="{C63676D9-6BAD-0632-D2D4-7E685C1FEF4D}"/>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70;p33">
              <a:extLst>
                <a:ext uri="{FF2B5EF4-FFF2-40B4-BE49-F238E27FC236}">
                  <a16:creationId xmlns:a16="http://schemas.microsoft.com/office/drawing/2014/main" id="{46245DEB-922B-E0A9-E9ED-8F9E9C53B79E}"/>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50121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33" name="!!line">
            <a:extLst>
              <a:ext uri="{FF2B5EF4-FFF2-40B4-BE49-F238E27FC236}">
                <a16:creationId xmlns:a16="http://schemas.microsoft.com/office/drawing/2014/main" id="{40294964-CF10-A657-76EF-86C100B7A1B2}"/>
              </a:ext>
            </a:extLst>
          </p:cNvPr>
          <p:cNvGrpSpPr/>
          <p:nvPr/>
        </p:nvGrpSpPr>
        <p:grpSpPr>
          <a:xfrm>
            <a:off x="1959875" y="2571750"/>
            <a:ext cx="5323298" cy="735300"/>
            <a:chOff x="1959875" y="2571750"/>
            <a:chExt cx="5323298" cy="735300"/>
          </a:xfrm>
        </p:grpSpPr>
        <p:grpSp>
          <p:nvGrpSpPr>
            <p:cNvPr id="34" name="Google Shape;2648;p33">
              <a:extLst>
                <a:ext uri="{FF2B5EF4-FFF2-40B4-BE49-F238E27FC236}">
                  <a16:creationId xmlns:a16="http://schemas.microsoft.com/office/drawing/2014/main" id="{572B4A29-17CB-5C2C-D8F8-E1691D6E4D60}"/>
                </a:ext>
              </a:extLst>
            </p:cNvPr>
            <p:cNvGrpSpPr/>
            <p:nvPr/>
          </p:nvGrpSpPr>
          <p:grpSpPr>
            <a:xfrm flipH="1">
              <a:off x="3140277" y="2571750"/>
              <a:ext cx="1273500" cy="735300"/>
              <a:chOff x="1318525" y="2173735"/>
              <a:chExt cx="1273500" cy="735300"/>
            </a:xfrm>
          </p:grpSpPr>
          <p:cxnSp>
            <p:nvCxnSpPr>
              <p:cNvPr id="47" name="Google Shape;2649;p33">
                <a:extLst>
                  <a:ext uri="{FF2B5EF4-FFF2-40B4-BE49-F238E27FC236}">
                    <a16:creationId xmlns:a16="http://schemas.microsoft.com/office/drawing/2014/main" id="{A03D5C84-C86B-9ACE-A483-F653B7C70E10}"/>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8" name="Google Shape;2650;p33">
                <a:extLst>
                  <a:ext uri="{FF2B5EF4-FFF2-40B4-BE49-F238E27FC236}">
                    <a16:creationId xmlns:a16="http://schemas.microsoft.com/office/drawing/2014/main" id="{453E8968-8DF7-F68F-DC82-46840DEC9B4E}"/>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5" name="Google Shape;2651;p33">
              <a:extLst>
                <a:ext uri="{FF2B5EF4-FFF2-40B4-BE49-F238E27FC236}">
                  <a16:creationId xmlns:a16="http://schemas.microsoft.com/office/drawing/2014/main" id="{E33A09D9-0791-BC4E-23A7-00DFF1D39F88}"/>
                </a:ext>
              </a:extLst>
            </p:cNvPr>
            <p:cNvGrpSpPr/>
            <p:nvPr/>
          </p:nvGrpSpPr>
          <p:grpSpPr>
            <a:xfrm flipH="1">
              <a:off x="5173352" y="2571750"/>
              <a:ext cx="1273500" cy="735300"/>
              <a:chOff x="1318525" y="2173735"/>
              <a:chExt cx="1273500" cy="735300"/>
            </a:xfrm>
          </p:grpSpPr>
          <p:cxnSp>
            <p:nvCxnSpPr>
              <p:cNvPr id="45" name="Google Shape;2652;p33">
                <a:extLst>
                  <a:ext uri="{FF2B5EF4-FFF2-40B4-BE49-F238E27FC236}">
                    <a16:creationId xmlns:a16="http://schemas.microsoft.com/office/drawing/2014/main" id="{E53C86EB-45A8-B0B0-DABE-51F5E913AE23}"/>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6" name="Google Shape;2653;p33">
                <a:extLst>
                  <a:ext uri="{FF2B5EF4-FFF2-40B4-BE49-F238E27FC236}">
                    <a16:creationId xmlns:a16="http://schemas.microsoft.com/office/drawing/2014/main" id="{23E0FEC9-C8E2-F8DE-BE83-569CEBEAC35F}"/>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6" name="Google Shape;2657;p33">
              <a:extLst>
                <a:ext uri="{FF2B5EF4-FFF2-40B4-BE49-F238E27FC236}">
                  <a16:creationId xmlns:a16="http://schemas.microsoft.com/office/drawing/2014/main" id="{7AA01A86-2DB9-50B9-40B1-482AB3FC4683}"/>
                </a:ext>
              </a:extLst>
            </p:cNvPr>
            <p:cNvGrpSpPr/>
            <p:nvPr/>
          </p:nvGrpSpPr>
          <p:grpSpPr>
            <a:xfrm>
              <a:off x="6009673" y="2571750"/>
              <a:ext cx="1273500" cy="735300"/>
              <a:chOff x="1318525" y="2173735"/>
              <a:chExt cx="1273500" cy="735300"/>
            </a:xfrm>
          </p:grpSpPr>
          <p:cxnSp>
            <p:nvCxnSpPr>
              <p:cNvPr id="43" name="Google Shape;2658;p33">
                <a:extLst>
                  <a:ext uri="{FF2B5EF4-FFF2-40B4-BE49-F238E27FC236}">
                    <a16:creationId xmlns:a16="http://schemas.microsoft.com/office/drawing/2014/main" id="{B2291E7D-C58E-5D89-FAB0-420C1FC0B0FC}"/>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4" name="Google Shape;2659;p33">
                <a:extLst>
                  <a:ext uri="{FF2B5EF4-FFF2-40B4-BE49-F238E27FC236}">
                    <a16:creationId xmlns:a16="http://schemas.microsoft.com/office/drawing/2014/main" id="{0E75BAE5-5673-ABC4-FAA2-4065ECF50FCA}"/>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7" name="Google Shape;2660;p33">
              <a:extLst>
                <a:ext uri="{FF2B5EF4-FFF2-40B4-BE49-F238E27FC236}">
                  <a16:creationId xmlns:a16="http://schemas.microsoft.com/office/drawing/2014/main" id="{18E01E52-6489-AEAB-D750-98E883130417}"/>
                </a:ext>
              </a:extLst>
            </p:cNvPr>
            <p:cNvGrpSpPr/>
            <p:nvPr/>
          </p:nvGrpSpPr>
          <p:grpSpPr>
            <a:xfrm>
              <a:off x="3976598" y="2571750"/>
              <a:ext cx="1273500" cy="735300"/>
              <a:chOff x="1318525" y="2173735"/>
              <a:chExt cx="1273500" cy="735300"/>
            </a:xfrm>
          </p:grpSpPr>
          <p:cxnSp>
            <p:nvCxnSpPr>
              <p:cNvPr id="41" name="Google Shape;2661;p33">
                <a:extLst>
                  <a:ext uri="{FF2B5EF4-FFF2-40B4-BE49-F238E27FC236}">
                    <a16:creationId xmlns:a16="http://schemas.microsoft.com/office/drawing/2014/main" id="{75248FD3-85B6-44F1-31E7-A30E4912FC7A}"/>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2" name="Google Shape;2662;p33">
                <a:extLst>
                  <a:ext uri="{FF2B5EF4-FFF2-40B4-BE49-F238E27FC236}">
                    <a16:creationId xmlns:a16="http://schemas.microsoft.com/office/drawing/2014/main" id="{38172358-5E84-52E6-D413-059408C318D8}"/>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8" name="Google Shape;2663;p33">
              <a:extLst>
                <a:ext uri="{FF2B5EF4-FFF2-40B4-BE49-F238E27FC236}">
                  <a16:creationId xmlns:a16="http://schemas.microsoft.com/office/drawing/2014/main" id="{29D8FA97-CBF4-E6D1-C649-A2B602ECBEB8}"/>
                </a:ext>
              </a:extLst>
            </p:cNvPr>
            <p:cNvGrpSpPr/>
            <p:nvPr/>
          </p:nvGrpSpPr>
          <p:grpSpPr>
            <a:xfrm>
              <a:off x="1959875" y="2571750"/>
              <a:ext cx="1273500" cy="735300"/>
              <a:chOff x="1318525" y="2173735"/>
              <a:chExt cx="1273500" cy="735300"/>
            </a:xfrm>
          </p:grpSpPr>
          <p:cxnSp>
            <p:nvCxnSpPr>
              <p:cNvPr id="39" name="Google Shape;2664;p33">
                <a:extLst>
                  <a:ext uri="{FF2B5EF4-FFF2-40B4-BE49-F238E27FC236}">
                    <a16:creationId xmlns:a16="http://schemas.microsoft.com/office/drawing/2014/main" id="{24B44D4C-7F63-E6DD-C085-91198D8ED816}"/>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0" name="Google Shape;2665;p33">
                <a:extLst>
                  <a:ext uri="{FF2B5EF4-FFF2-40B4-BE49-F238E27FC236}">
                    <a16:creationId xmlns:a16="http://schemas.microsoft.com/office/drawing/2014/main" id="{41CCFB9D-0855-3531-950C-CD85B3F724F3}"/>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50" name="Google Shape;2667;p33">
            <a:extLst>
              <a:ext uri="{FF2B5EF4-FFF2-40B4-BE49-F238E27FC236}">
                <a16:creationId xmlns:a16="http://schemas.microsoft.com/office/drawing/2014/main" id="{569BACF6-01A2-C638-42D7-5518508F8CF9}"/>
              </a:ext>
            </a:extLst>
          </p:cNvPr>
          <p:cNvGrpSpPr/>
          <p:nvPr/>
        </p:nvGrpSpPr>
        <p:grpSpPr>
          <a:xfrm>
            <a:off x="1871073" y="2191442"/>
            <a:ext cx="590840" cy="682345"/>
            <a:chOff x="3669150" y="2223718"/>
            <a:chExt cx="436237" cy="503799"/>
          </a:xfrm>
        </p:grpSpPr>
        <p:sp>
          <p:nvSpPr>
            <p:cNvPr id="51" name="Google Shape;2668;p33">
              <a:extLst>
                <a:ext uri="{FF2B5EF4-FFF2-40B4-BE49-F238E27FC236}">
                  <a16:creationId xmlns:a16="http://schemas.microsoft.com/office/drawing/2014/main" id="{236FC2E3-0AA1-0982-498E-63931A3AE88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669;p33">
              <a:extLst>
                <a:ext uri="{FF2B5EF4-FFF2-40B4-BE49-F238E27FC236}">
                  <a16:creationId xmlns:a16="http://schemas.microsoft.com/office/drawing/2014/main" id="{CD67D0A7-612F-E90E-01C3-311D2F15BBE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670;p33">
              <a:extLst>
                <a:ext uri="{FF2B5EF4-FFF2-40B4-BE49-F238E27FC236}">
                  <a16:creationId xmlns:a16="http://schemas.microsoft.com/office/drawing/2014/main" id="{BD8BB9A2-313B-D9A1-9A65-E888E8FAA564}"/>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2667;p33">
            <a:extLst>
              <a:ext uri="{FF2B5EF4-FFF2-40B4-BE49-F238E27FC236}">
                <a16:creationId xmlns:a16="http://schemas.microsoft.com/office/drawing/2014/main" id="{88BE602D-6E60-9543-926B-F5A623DC180C}"/>
              </a:ext>
            </a:extLst>
          </p:cNvPr>
          <p:cNvGrpSpPr/>
          <p:nvPr/>
        </p:nvGrpSpPr>
        <p:grpSpPr>
          <a:xfrm>
            <a:off x="2921603" y="2825250"/>
            <a:ext cx="590840" cy="682345"/>
            <a:chOff x="3669150" y="2223718"/>
            <a:chExt cx="436237" cy="503799"/>
          </a:xfrm>
        </p:grpSpPr>
        <p:sp>
          <p:nvSpPr>
            <p:cNvPr id="55" name="Google Shape;2668;p33">
              <a:extLst>
                <a:ext uri="{FF2B5EF4-FFF2-40B4-BE49-F238E27FC236}">
                  <a16:creationId xmlns:a16="http://schemas.microsoft.com/office/drawing/2014/main" id="{50F59C33-05AE-770E-5FAE-6F0FBE40993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669;p33">
              <a:extLst>
                <a:ext uri="{FF2B5EF4-FFF2-40B4-BE49-F238E27FC236}">
                  <a16:creationId xmlns:a16="http://schemas.microsoft.com/office/drawing/2014/main" id="{068EC3B5-B1BD-103F-D6B0-9246F82771A6}"/>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670;p33">
              <a:extLst>
                <a:ext uri="{FF2B5EF4-FFF2-40B4-BE49-F238E27FC236}">
                  <a16:creationId xmlns:a16="http://schemas.microsoft.com/office/drawing/2014/main" id="{752E4D62-7112-3B0E-984D-966D492011FE}"/>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10" name="Google Shape;2700;p33">
            <a:extLst>
              <a:ext uri="{FF2B5EF4-FFF2-40B4-BE49-F238E27FC236}">
                <a16:creationId xmlns:a16="http://schemas.microsoft.com/office/drawing/2014/main" id="{9470398A-C2D5-EE1D-E4A2-688DB2F5EA27}"/>
              </a:ext>
            </a:extLst>
          </p:cNvPr>
          <p:cNvSpPr txBox="1"/>
          <p:nvPr/>
        </p:nvSpPr>
        <p:spPr>
          <a:xfrm>
            <a:off x="3258289" y="1229340"/>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grpSp>
        <p:nvGrpSpPr>
          <p:cNvPr id="2711" name="Google Shape;2695;p33">
            <a:extLst>
              <a:ext uri="{FF2B5EF4-FFF2-40B4-BE49-F238E27FC236}">
                <a16:creationId xmlns:a16="http://schemas.microsoft.com/office/drawing/2014/main" id="{A6E90929-DBD4-AFFA-380A-02624A47C1EF}"/>
              </a:ext>
            </a:extLst>
          </p:cNvPr>
          <p:cNvGrpSpPr/>
          <p:nvPr/>
        </p:nvGrpSpPr>
        <p:grpSpPr>
          <a:xfrm>
            <a:off x="1227050" y="1229340"/>
            <a:ext cx="1878900" cy="809700"/>
            <a:chOff x="585700" y="1212325"/>
            <a:chExt cx="1878900" cy="809700"/>
          </a:xfrm>
        </p:grpSpPr>
        <p:sp>
          <p:nvSpPr>
            <p:cNvPr id="2712" name="Google Shape;2696;p33">
              <a:extLst>
                <a:ext uri="{FF2B5EF4-FFF2-40B4-BE49-F238E27FC236}">
                  <a16:creationId xmlns:a16="http://schemas.microsoft.com/office/drawing/2014/main" id="{2A1A0E0C-23DB-4E54-6695-89512863EA4F}"/>
                </a:ext>
              </a:extLst>
            </p:cNvPr>
            <p:cNvSpPr txBox="1"/>
            <p:nvPr/>
          </p:nvSpPr>
          <p:spPr>
            <a:xfrm>
              <a:off x="585700"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Vertex Shader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3" name="Google Shape;2697;p33">
              <a:extLst>
                <a:ext uri="{FF2B5EF4-FFF2-40B4-BE49-F238E27FC236}">
                  <a16:creationId xmlns:a16="http://schemas.microsoft.com/office/drawing/2014/main" id="{E6FC0041-5786-58A2-6734-0E1BE2F4CFF2}"/>
                </a:ext>
              </a:extLst>
            </p:cNvPr>
            <p:cNvSpPr txBox="1"/>
            <p:nvPr/>
          </p:nvSpPr>
          <p:spPr>
            <a:xfrm>
              <a:off x="585700"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2714" name="Google Shape;2707;p33">
            <a:extLst>
              <a:ext uri="{FF2B5EF4-FFF2-40B4-BE49-F238E27FC236}">
                <a16:creationId xmlns:a16="http://schemas.microsoft.com/office/drawing/2014/main" id="{9FA011AD-DA9A-E544-3CDF-065F431451F5}"/>
              </a:ext>
            </a:extLst>
          </p:cNvPr>
          <p:cNvGrpSpPr/>
          <p:nvPr/>
        </p:nvGrpSpPr>
        <p:grpSpPr>
          <a:xfrm>
            <a:off x="2242655" y="3608265"/>
            <a:ext cx="1878900" cy="960527"/>
            <a:chOff x="1601288" y="3591250"/>
            <a:chExt cx="1878900" cy="960527"/>
          </a:xfrm>
        </p:grpSpPr>
        <p:sp>
          <p:nvSpPr>
            <p:cNvPr id="2715" name="Google Shape;2708;p33">
              <a:extLst>
                <a:ext uri="{FF2B5EF4-FFF2-40B4-BE49-F238E27FC236}">
                  <a16:creationId xmlns:a16="http://schemas.microsoft.com/office/drawing/2014/main" id="{5D45C6EC-F1BE-DEF3-F130-1A5E6D4CC0FD}"/>
                </a:ext>
              </a:extLst>
            </p:cNvPr>
            <p:cNvSpPr txBox="1"/>
            <p:nvPr/>
          </p:nvSpPr>
          <p:spPr>
            <a:xfrm>
              <a:off x="1601288" y="3591250"/>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Triangle Assembly</a:t>
              </a:r>
            </a:p>
          </p:txBody>
        </p:sp>
        <p:sp>
          <p:nvSpPr>
            <p:cNvPr id="2716" name="Google Shape;2709;p33">
              <a:extLst>
                <a:ext uri="{FF2B5EF4-FFF2-40B4-BE49-F238E27FC236}">
                  <a16:creationId xmlns:a16="http://schemas.microsoft.com/office/drawing/2014/main" id="{27EEBC54-2DA4-7CA3-5D3F-BDCAC4D4C6A4}"/>
                </a:ext>
              </a:extLst>
            </p:cNvPr>
            <p:cNvSpPr txBox="1"/>
            <p:nvPr/>
          </p:nvSpPr>
          <p:spPr>
            <a:xfrm>
              <a:off x="1601288" y="3995577"/>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pic>
        <p:nvPicPr>
          <p:cNvPr id="2720" name="Picture 2719">
            <a:extLst>
              <a:ext uri="{FF2B5EF4-FFF2-40B4-BE49-F238E27FC236}">
                <a16:creationId xmlns:a16="http://schemas.microsoft.com/office/drawing/2014/main" id="{E92BDEEE-045D-9CAC-8EA4-81F413FE2FC1}"/>
              </a:ext>
            </a:extLst>
          </p:cNvPr>
          <p:cNvPicPr>
            <a:picLocks noChangeAspect="1"/>
          </p:cNvPicPr>
          <p:nvPr/>
        </p:nvPicPr>
        <p:blipFill rotWithShape="1">
          <a:blip r:embed="rId3"/>
          <a:srcRect l="34101" t="8080" r="51890" b="54693"/>
          <a:stretch/>
        </p:blipFill>
        <p:spPr>
          <a:xfrm>
            <a:off x="2722793" y="4030124"/>
            <a:ext cx="1029112" cy="1021311"/>
          </a:xfrm>
          <a:prstGeom prst="rect">
            <a:avLst/>
          </a:prstGeom>
        </p:spPr>
      </p:pic>
      <p:pic>
        <p:nvPicPr>
          <p:cNvPr id="2721" name="Picture 2720">
            <a:extLst>
              <a:ext uri="{FF2B5EF4-FFF2-40B4-BE49-F238E27FC236}">
                <a16:creationId xmlns:a16="http://schemas.microsoft.com/office/drawing/2014/main" id="{62ED08D4-A13B-889A-6BD7-FC42F6B355AE}"/>
              </a:ext>
            </a:extLst>
          </p:cNvPr>
          <p:cNvPicPr>
            <a:picLocks noChangeAspect="1"/>
          </p:cNvPicPr>
          <p:nvPr/>
        </p:nvPicPr>
        <p:blipFill rotWithShape="1">
          <a:blip r:embed="rId3"/>
          <a:srcRect l="16433" t="8079" r="69332" b="53968"/>
          <a:stretch/>
        </p:blipFill>
        <p:spPr>
          <a:xfrm>
            <a:off x="1574154" y="689189"/>
            <a:ext cx="1045706" cy="1041195"/>
          </a:xfrm>
          <a:prstGeom prst="rect">
            <a:avLst/>
          </a:prstGeom>
        </p:spPr>
      </p:pic>
      <p:grpSp>
        <p:nvGrpSpPr>
          <p:cNvPr id="2726" name="Group 2725">
            <a:extLst>
              <a:ext uri="{FF2B5EF4-FFF2-40B4-BE49-F238E27FC236}">
                <a16:creationId xmlns:a16="http://schemas.microsoft.com/office/drawing/2014/main" id="{192AF67B-D4F6-DBF6-2A75-12BB5056E054}"/>
              </a:ext>
            </a:extLst>
          </p:cNvPr>
          <p:cNvGrpSpPr/>
          <p:nvPr/>
        </p:nvGrpSpPr>
        <p:grpSpPr>
          <a:xfrm>
            <a:off x="258606" y="1567681"/>
            <a:ext cx="1175039" cy="2743438"/>
            <a:chOff x="112741" y="1558879"/>
            <a:chExt cx="1175039" cy="2743438"/>
          </a:xfrm>
        </p:grpSpPr>
        <p:pic>
          <p:nvPicPr>
            <p:cNvPr id="2723" name="Picture 2722">
              <a:extLst>
                <a:ext uri="{FF2B5EF4-FFF2-40B4-BE49-F238E27FC236}">
                  <a16:creationId xmlns:a16="http://schemas.microsoft.com/office/drawing/2014/main" id="{A72C5962-E5F9-C3F1-32BE-BCABF7791DD9}"/>
                </a:ext>
              </a:extLst>
            </p:cNvPr>
            <p:cNvPicPr>
              <a:picLocks noChangeAspect="1"/>
            </p:cNvPicPr>
            <p:nvPr/>
          </p:nvPicPr>
          <p:blipFill rotWithShape="1">
            <a:blip r:embed="rId4"/>
            <a:srcRect l="1" t="58597" r="86002"/>
            <a:stretch/>
          </p:blipFill>
          <p:spPr>
            <a:xfrm>
              <a:off x="112741" y="3166449"/>
              <a:ext cx="1175039" cy="1135868"/>
            </a:xfrm>
            <a:prstGeom prst="rect">
              <a:avLst/>
            </a:prstGeom>
          </p:spPr>
        </p:pic>
        <p:grpSp>
          <p:nvGrpSpPr>
            <p:cNvPr id="2725" name="Group 2724">
              <a:extLst>
                <a:ext uri="{FF2B5EF4-FFF2-40B4-BE49-F238E27FC236}">
                  <a16:creationId xmlns:a16="http://schemas.microsoft.com/office/drawing/2014/main" id="{3573844A-F8B7-6BD2-E56B-7C14B42B2514}"/>
                </a:ext>
              </a:extLst>
            </p:cNvPr>
            <p:cNvGrpSpPr/>
            <p:nvPr/>
          </p:nvGrpSpPr>
          <p:grpSpPr>
            <a:xfrm>
              <a:off x="112741" y="1558879"/>
              <a:ext cx="1082565" cy="1607570"/>
              <a:chOff x="112741" y="1558879"/>
              <a:chExt cx="1082565" cy="1607570"/>
            </a:xfrm>
          </p:grpSpPr>
          <p:pic>
            <p:nvPicPr>
              <p:cNvPr id="2722" name="Picture 2721">
                <a:extLst>
                  <a:ext uri="{FF2B5EF4-FFF2-40B4-BE49-F238E27FC236}">
                    <a16:creationId xmlns:a16="http://schemas.microsoft.com/office/drawing/2014/main" id="{DE7D2051-4BCC-7D90-2212-010EEE990FB9}"/>
                  </a:ext>
                </a:extLst>
              </p:cNvPr>
              <p:cNvPicPr>
                <a:picLocks noChangeAspect="1"/>
              </p:cNvPicPr>
              <p:nvPr/>
            </p:nvPicPr>
            <p:blipFill rotWithShape="1">
              <a:blip r:embed="rId4"/>
              <a:srcRect r="87105" b="55726"/>
              <a:stretch/>
            </p:blipFill>
            <p:spPr>
              <a:xfrm>
                <a:off x="112741" y="1558879"/>
                <a:ext cx="1082565" cy="1214638"/>
              </a:xfrm>
              <a:prstGeom prst="rect">
                <a:avLst/>
              </a:prstGeom>
            </p:spPr>
          </p:pic>
          <p:pic>
            <p:nvPicPr>
              <p:cNvPr id="2724" name="Picture 2723">
                <a:extLst>
                  <a:ext uri="{FF2B5EF4-FFF2-40B4-BE49-F238E27FC236}">
                    <a16:creationId xmlns:a16="http://schemas.microsoft.com/office/drawing/2014/main" id="{E3BAE2C8-6869-7ABE-BE2D-9B24276FA1FE}"/>
                  </a:ext>
                </a:extLst>
              </p:cNvPr>
              <p:cNvPicPr>
                <a:picLocks noChangeAspect="1"/>
              </p:cNvPicPr>
              <p:nvPr/>
            </p:nvPicPr>
            <p:blipFill rotWithShape="1">
              <a:blip r:embed="rId4"/>
              <a:srcRect t="44274" r="91787" b="41403"/>
              <a:stretch/>
            </p:blipFill>
            <p:spPr>
              <a:xfrm>
                <a:off x="112741" y="2773517"/>
                <a:ext cx="689475" cy="392932"/>
              </a:xfrm>
              <a:prstGeom prst="rect">
                <a:avLst/>
              </a:prstGeom>
            </p:spPr>
          </p:pic>
        </p:grpSp>
      </p:grpSp>
      <p:sp>
        <p:nvSpPr>
          <p:cNvPr id="2727" name="Google Shape;2666;p33">
            <a:extLst>
              <a:ext uri="{FF2B5EF4-FFF2-40B4-BE49-F238E27FC236}">
                <a16:creationId xmlns:a16="http://schemas.microsoft.com/office/drawing/2014/main" id="{0EC91693-056B-CED4-5D0E-8542C89EAC20}"/>
              </a:ext>
            </a:extLst>
          </p:cNvPr>
          <p:cNvSpPr txBox="1">
            <a:spLocks/>
          </p:cNvSpPr>
          <p:nvPr/>
        </p:nvSpPr>
        <p:spPr>
          <a:xfrm>
            <a:off x="556148" y="161825"/>
            <a:ext cx="81144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GB" sz="3200" u="sng" dirty="0"/>
              <a:t>Graphics Pipeline</a:t>
            </a:r>
          </a:p>
        </p:txBody>
      </p:sp>
      <p:grpSp>
        <p:nvGrpSpPr>
          <p:cNvPr id="2" name="Google Shape;2667;p33">
            <a:extLst>
              <a:ext uri="{FF2B5EF4-FFF2-40B4-BE49-F238E27FC236}">
                <a16:creationId xmlns:a16="http://schemas.microsoft.com/office/drawing/2014/main" id="{29D5A4EA-6133-151A-260C-0BA11DA99A9D}"/>
              </a:ext>
            </a:extLst>
          </p:cNvPr>
          <p:cNvGrpSpPr/>
          <p:nvPr/>
        </p:nvGrpSpPr>
        <p:grpSpPr>
          <a:xfrm>
            <a:off x="2916908" y="2808233"/>
            <a:ext cx="590840" cy="682345"/>
            <a:chOff x="3669150" y="2223718"/>
            <a:chExt cx="436237" cy="503799"/>
          </a:xfrm>
        </p:grpSpPr>
        <p:sp>
          <p:nvSpPr>
            <p:cNvPr id="3" name="Google Shape;2668;p33">
              <a:extLst>
                <a:ext uri="{FF2B5EF4-FFF2-40B4-BE49-F238E27FC236}">
                  <a16:creationId xmlns:a16="http://schemas.microsoft.com/office/drawing/2014/main" id="{78D3CF5C-FA9A-A506-DF33-BEAE49308DD1}"/>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69;p33">
              <a:extLst>
                <a:ext uri="{FF2B5EF4-FFF2-40B4-BE49-F238E27FC236}">
                  <a16:creationId xmlns:a16="http://schemas.microsoft.com/office/drawing/2014/main" id="{76D95069-048C-E78B-982D-8447B2C0092F}"/>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70;p33">
              <a:extLst>
                <a:ext uri="{FF2B5EF4-FFF2-40B4-BE49-F238E27FC236}">
                  <a16:creationId xmlns:a16="http://schemas.microsoft.com/office/drawing/2014/main" id="{7B27A851-62D6-FBB9-3122-66209C1AE932}"/>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5196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33" name="!!line">
            <a:extLst>
              <a:ext uri="{FF2B5EF4-FFF2-40B4-BE49-F238E27FC236}">
                <a16:creationId xmlns:a16="http://schemas.microsoft.com/office/drawing/2014/main" id="{40294964-CF10-A657-76EF-86C100B7A1B2}"/>
              </a:ext>
            </a:extLst>
          </p:cNvPr>
          <p:cNvGrpSpPr/>
          <p:nvPr/>
        </p:nvGrpSpPr>
        <p:grpSpPr>
          <a:xfrm>
            <a:off x="1959875" y="2571750"/>
            <a:ext cx="5323298" cy="735300"/>
            <a:chOff x="1959875" y="2571750"/>
            <a:chExt cx="5323298" cy="735300"/>
          </a:xfrm>
        </p:grpSpPr>
        <p:grpSp>
          <p:nvGrpSpPr>
            <p:cNvPr id="34" name="Google Shape;2648;p33">
              <a:extLst>
                <a:ext uri="{FF2B5EF4-FFF2-40B4-BE49-F238E27FC236}">
                  <a16:creationId xmlns:a16="http://schemas.microsoft.com/office/drawing/2014/main" id="{572B4A29-17CB-5C2C-D8F8-E1691D6E4D60}"/>
                </a:ext>
              </a:extLst>
            </p:cNvPr>
            <p:cNvGrpSpPr/>
            <p:nvPr/>
          </p:nvGrpSpPr>
          <p:grpSpPr>
            <a:xfrm flipH="1">
              <a:off x="3140277" y="2571750"/>
              <a:ext cx="1273500" cy="735300"/>
              <a:chOff x="1318525" y="2173735"/>
              <a:chExt cx="1273500" cy="735300"/>
            </a:xfrm>
          </p:grpSpPr>
          <p:cxnSp>
            <p:nvCxnSpPr>
              <p:cNvPr id="47" name="Google Shape;2649;p33">
                <a:extLst>
                  <a:ext uri="{FF2B5EF4-FFF2-40B4-BE49-F238E27FC236}">
                    <a16:creationId xmlns:a16="http://schemas.microsoft.com/office/drawing/2014/main" id="{A03D5C84-C86B-9ACE-A483-F653B7C70E10}"/>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8" name="Google Shape;2650;p33">
                <a:extLst>
                  <a:ext uri="{FF2B5EF4-FFF2-40B4-BE49-F238E27FC236}">
                    <a16:creationId xmlns:a16="http://schemas.microsoft.com/office/drawing/2014/main" id="{453E8968-8DF7-F68F-DC82-46840DEC9B4E}"/>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5" name="Google Shape;2651;p33">
              <a:extLst>
                <a:ext uri="{FF2B5EF4-FFF2-40B4-BE49-F238E27FC236}">
                  <a16:creationId xmlns:a16="http://schemas.microsoft.com/office/drawing/2014/main" id="{E33A09D9-0791-BC4E-23A7-00DFF1D39F88}"/>
                </a:ext>
              </a:extLst>
            </p:cNvPr>
            <p:cNvGrpSpPr/>
            <p:nvPr/>
          </p:nvGrpSpPr>
          <p:grpSpPr>
            <a:xfrm flipH="1">
              <a:off x="5173352" y="2571750"/>
              <a:ext cx="1273500" cy="735300"/>
              <a:chOff x="1318525" y="2173735"/>
              <a:chExt cx="1273500" cy="735300"/>
            </a:xfrm>
          </p:grpSpPr>
          <p:cxnSp>
            <p:nvCxnSpPr>
              <p:cNvPr id="45" name="Google Shape;2652;p33">
                <a:extLst>
                  <a:ext uri="{FF2B5EF4-FFF2-40B4-BE49-F238E27FC236}">
                    <a16:creationId xmlns:a16="http://schemas.microsoft.com/office/drawing/2014/main" id="{E53C86EB-45A8-B0B0-DABE-51F5E913AE23}"/>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6" name="Google Shape;2653;p33">
                <a:extLst>
                  <a:ext uri="{FF2B5EF4-FFF2-40B4-BE49-F238E27FC236}">
                    <a16:creationId xmlns:a16="http://schemas.microsoft.com/office/drawing/2014/main" id="{23E0FEC9-C8E2-F8DE-BE83-569CEBEAC35F}"/>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6" name="Google Shape;2657;p33">
              <a:extLst>
                <a:ext uri="{FF2B5EF4-FFF2-40B4-BE49-F238E27FC236}">
                  <a16:creationId xmlns:a16="http://schemas.microsoft.com/office/drawing/2014/main" id="{7AA01A86-2DB9-50B9-40B1-482AB3FC4683}"/>
                </a:ext>
              </a:extLst>
            </p:cNvPr>
            <p:cNvGrpSpPr/>
            <p:nvPr/>
          </p:nvGrpSpPr>
          <p:grpSpPr>
            <a:xfrm>
              <a:off x="6009673" y="2571750"/>
              <a:ext cx="1273500" cy="735300"/>
              <a:chOff x="1318525" y="2173735"/>
              <a:chExt cx="1273500" cy="735300"/>
            </a:xfrm>
          </p:grpSpPr>
          <p:cxnSp>
            <p:nvCxnSpPr>
              <p:cNvPr id="43" name="Google Shape;2658;p33">
                <a:extLst>
                  <a:ext uri="{FF2B5EF4-FFF2-40B4-BE49-F238E27FC236}">
                    <a16:creationId xmlns:a16="http://schemas.microsoft.com/office/drawing/2014/main" id="{B2291E7D-C58E-5D89-FAB0-420C1FC0B0FC}"/>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4" name="Google Shape;2659;p33">
                <a:extLst>
                  <a:ext uri="{FF2B5EF4-FFF2-40B4-BE49-F238E27FC236}">
                    <a16:creationId xmlns:a16="http://schemas.microsoft.com/office/drawing/2014/main" id="{0E75BAE5-5673-ABC4-FAA2-4065ECF50FCA}"/>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7" name="Google Shape;2660;p33">
              <a:extLst>
                <a:ext uri="{FF2B5EF4-FFF2-40B4-BE49-F238E27FC236}">
                  <a16:creationId xmlns:a16="http://schemas.microsoft.com/office/drawing/2014/main" id="{18E01E52-6489-AEAB-D750-98E883130417}"/>
                </a:ext>
              </a:extLst>
            </p:cNvPr>
            <p:cNvGrpSpPr/>
            <p:nvPr/>
          </p:nvGrpSpPr>
          <p:grpSpPr>
            <a:xfrm>
              <a:off x="3976598" y="2571750"/>
              <a:ext cx="1273500" cy="735300"/>
              <a:chOff x="1318525" y="2173735"/>
              <a:chExt cx="1273500" cy="735300"/>
            </a:xfrm>
          </p:grpSpPr>
          <p:cxnSp>
            <p:nvCxnSpPr>
              <p:cNvPr id="41" name="Google Shape;2661;p33">
                <a:extLst>
                  <a:ext uri="{FF2B5EF4-FFF2-40B4-BE49-F238E27FC236}">
                    <a16:creationId xmlns:a16="http://schemas.microsoft.com/office/drawing/2014/main" id="{75248FD3-85B6-44F1-31E7-A30E4912FC7A}"/>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2" name="Google Shape;2662;p33">
                <a:extLst>
                  <a:ext uri="{FF2B5EF4-FFF2-40B4-BE49-F238E27FC236}">
                    <a16:creationId xmlns:a16="http://schemas.microsoft.com/office/drawing/2014/main" id="{38172358-5E84-52E6-D413-059408C318D8}"/>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8" name="Google Shape;2663;p33">
              <a:extLst>
                <a:ext uri="{FF2B5EF4-FFF2-40B4-BE49-F238E27FC236}">
                  <a16:creationId xmlns:a16="http://schemas.microsoft.com/office/drawing/2014/main" id="{29D8FA97-CBF4-E6D1-C649-A2B602ECBEB8}"/>
                </a:ext>
              </a:extLst>
            </p:cNvPr>
            <p:cNvGrpSpPr/>
            <p:nvPr/>
          </p:nvGrpSpPr>
          <p:grpSpPr>
            <a:xfrm>
              <a:off x="1959875" y="2571750"/>
              <a:ext cx="1273500" cy="735300"/>
              <a:chOff x="1318525" y="2173735"/>
              <a:chExt cx="1273500" cy="735300"/>
            </a:xfrm>
          </p:grpSpPr>
          <p:cxnSp>
            <p:nvCxnSpPr>
              <p:cNvPr id="39" name="Google Shape;2664;p33">
                <a:extLst>
                  <a:ext uri="{FF2B5EF4-FFF2-40B4-BE49-F238E27FC236}">
                    <a16:creationId xmlns:a16="http://schemas.microsoft.com/office/drawing/2014/main" id="{24B44D4C-7F63-E6DD-C085-91198D8ED816}"/>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0" name="Google Shape;2665;p33">
                <a:extLst>
                  <a:ext uri="{FF2B5EF4-FFF2-40B4-BE49-F238E27FC236}">
                    <a16:creationId xmlns:a16="http://schemas.microsoft.com/office/drawing/2014/main" id="{41CCFB9D-0855-3531-950C-CD85B3F724F3}"/>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50" name="Google Shape;2667;p33">
            <a:extLst>
              <a:ext uri="{FF2B5EF4-FFF2-40B4-BE49-F238E27FC236}">
                <a16:creationId xmlns:a16="http://schemas.microsoft.com/office/drawing/2014/main" id="{569BACF6-01A2-C638-42D7-5518508F8CF9}"/>
              </a:ext>
            </a:extLst>
          </p:cNvPr>
          <p:cNvGrpSpPr/>
          <p:nvPr/>
        </p:nvGrpSpPr>
        <p:grpSpPr>
          <a:xfrm>
            <a:off x="1871073" y="2191442"/>
            <a:ext cx="590840" cy="682345"/>
            <a:chOff x="3669150" y="2223718"/>
            <a:chExt cx="436237" cy="503799"/>
          </a:xfrm>
        </p:grpSpPr>
        <p:sp>
          <p:nvSpPr>
            <p:cNvPr id="51" name="Google Shape;2668;p33">
              <a:extLst>
                <a:ext uri="{FF2B5EF4-FFF2-40B4-BE49-F238E27FC236}">
                  <a16:creationId xmlns:a16="http://schemas.microsoft.com/office/drawing/2014/main" id="{236FC2E3-0AA1-0982-498E-63931A3AE88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669;p33">
              <a:extLst>
                <a:ext uri="{FF2B5EF4-FFF2-40B4-BE49-F238E27FC236}">
                  <a16:creationId xmlns:a16="http://schemas.microsoft.com/office/drawing/2014/main" id="{CD67D0A7-612F-E90E-01C3-311D2F15BBE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670;p33">
              <a:extLst>
                <a:ext uri="{FF2B5EF4-FFF2-40B4-BE49-F238E27FC236}">
                  <a16:creationId xmlns:a16="http://schemas.microsoft.com/office/drawing/2014/main" id="{BD8BB9A2-313B-D9A1-9A65-E888E8FAA564}"/>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2667;p33">
            <a:extLst>
              <a:ext uri="{FF2B5EF4-FFF2-40B4-BE49-F238E27FC236}">
                <a16:creationId xmlns:a16="http://schemas.microsoft.com/office/drawing/2014/main" id="{88BE602D-6E60-9543-926B-F5A623DC180C}"/>
              </a:ext>
            </a:extLst>
          </p:cNvPr>
          <p:cNvGrpSpPr/>
          <p:nvPr/>
        </p:nvGrpSpPr>
        <p:grpSpPr>
          <a:xfrm>
            <a:off x="2921603" y="2825250"/>
            <a:ext cx="590840" cy="682345"/>
            <a:chOff x="3669150" y="2223718"/>
            <a:chExt cx="436237" cy="503799"/>
          </a:xfrm>
        </p:grpSpPr>
        <p:sp>
          <p:nvSpPr>
            <p:cNvPr id="55" name="Google Shape;2668;p33">
              <a:extLst>
                <a:ext uri="{FF2B5EF4-FFF2-40B4-BE49-F238E27FC236}">
                  <a16:creationId xmlns:a16="http://schemas.microsoft.com/office/drawing/2014/main" id="{50F59C33-05AE-770E-5FAE-6F0FBE40993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669;p33">
              <a:extLst>
                <a:ext uri="{FF2B5EF4-FFF2-40B4-BE49-F238E27FC236}">
                  <a16:creationId xmlns:a16="http://schemas.microsoft.com/office/drawing/2014/main" id="{068EC3B5-B1BD-103F-D6B0-9246F82771A6}"/>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670;p33">
              <a:extLst>
                <a:ext uri="{FF2B5EF4-FFF2-40B4-BE49-F238E27FC236}">
                  <a16:creationId xmlns:a16="http://schemas.microsoft.com/office/drawing/2014/main" id="{752E4D62-7112-3B0E-984D-966D492011FE}"/>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2667;p33">
            <a:extLst>
              <a:ext uri="{FF2B5EF4-FFF2-40B4-BE49-F238E27FC236}">
                <a16:creationId xmlns:a16="http://schemas.microsoft.com/office/drawing/2014/main" id="{DDCACFDF-1FEA-6B28-59F0-EF33B3395E4A}"/>
              </a:ext>
            </a:extLst>
          </p:cNvPr>
          <p:cNvGrpSpPr/>
          <p:nvPr/>
        </p:nvGrpSpPr>
        <p:grpSpPr>
          <a:xfrm>
            <a:off x="3907304" y="2230577"/>
            <a:ext cx="590840" cy="682345"/>
            <a:chOff x="3669150" y="2223718"/>
            <a:chExt cx="436237" cy="503799"/>
          </a:xfrm>
        </p:grpSpPr>
        <p:sp>
          <p:nvSpPr>
            <p:cNvPr id="59" name="Google Shape;2668;p33">
              <a:extLst>
                <a:ext uri="{FF2B5EF4-FFF2-40B4-BE49-F238E27FC236}">
                  <a16:creationId xmlns:a16="http://schemas.microsoft.com/office/drawing/2014/main" id="{CCCEDF9C-E2E3-B8CE-B185-62061C5DE6E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69;p33">
              <a:extLst>
                <a:ext uri="{FF2B5EF4-FFF2-40B4-BE49-F238E27FC236}">
                  <a16:creationId xmlns:a16="http://schemas.microsoft.com/office/drawing/2014/main" id="{E0C122F3-59A7-FCE8-D62E-35BC1CDC0789}"/>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70;p33">
              <a:extLst>
                <a:ext uri="{FF2B5EF4-FFF2-40B4-BE49-F238E27FC236}">
                  <a16:creationId xmlns:a16="http://schemas.microsoft.com/office/drawing/2014/main" id="{DCA883D1-F1EC-2B5D-6B54-CF79D4805099}"/>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05" name="Google Shape;2698;p33">
            <a:extLst>
              <a:ext uri="{FF2B5EF4-FFF2-40B4-BE49-F238E27FC236}">
                <a16:creationId xmlns:a16="http://schemas.microsoft.com/office/drawing/2014/main" id="{74E2E727-827E-51B0-DA71-624B75906F93}"/>
              </a:ext>
            </a:extLst>
          </p:cNvPr>
          <p:cNvGrpSpPr/>
          <p:nvPr/>
        </p:nvGrpSpPr>
        <p:grpSpPr>
          <a:xfrm>
            <a:off x="3258284" y="1229340"/>
            <a:ext cx="1878905" cy="809700"/>
            <a:chOff x="2616933" y="1212325"/>
            <a:chExt cx="1878905" cy="809700"/>
          </a:xfrm>
        </p:grpSpPr>
        <p:sp>
          <p:nvSpPr>
            <p:cNvPr id="2706" name="Google Shape;2699;p33">
              <a:extLst>
                <a:ext uri="{FF2B5EF4-FFF2-40B4-BE49-F238E27FC236}">
                  <a16:creationId xmlns:a16="http://schemas.microsoft.com/office/drawing/2014/main" id="{4C3552A6-7DE6-7D0F-92BE-DA8B70AFC6C2}"/>
                </a:ext>
              </a:extLst>
            </p:cNvPr>
            <p:cNvSpPr txBox="1"/>
            <p:nvPr/>
          </p:nvSpPr>
          <p:spPr>
            <a:xfrm>
              <a:off x="2616933"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Rasterization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0" name="Google Shape;2700;p33">
              <a:extLst>
                <a:ext uri="{FF2B5EF4-FFF2-40B4-BE49-F238E27FC236}">
                  <a16:creationId xmlns:a16="http://schemas.microsoft.com/office/drawing/2014/main" id="{9470398A-C2D5-EE1D-E4A2-688DB2F5EA27}"/>
                </a:ext>
              </a:extLst>
            </p:cNvPr>
            <p:cNvSpPr txBox="1"/>
            <p:nvPr/>
          </p:nvSpPr>
          <p:spPr>
            <a:xfrm>
              <a:off x="2616938"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grpSp>
      <p:grpSp>
        <p:nvGrpSpPr>
          <p:cNvPr id="2711" name="Google Shape;2695;p33">
            <a:extLst>
              <a:ext uri="{FF2B5EF4-FFF2-40B4-BE49-F238E27FC236}">
                <a16:creationId xmlns:a16="http://schemas.microsoft.com/office/drawing/2014/main" id="{A6E90929-DBD4-AFFA-380A-02624A47C1EF}"/>
              </a:ext>
            </a:extLst>
          </p:cNvPr>
          <p:cNvGrpSpPr/>
          <p:nvPr/>
        </p:nvGrpSpPr>
        <p:grpSpPr>
          <a:xfrm>
            <a:off x="1227050" y="1229340"/>
            <a:ext cx="1878900" cy="809700"/>
            <a:chOff x="585700" y="1212325"/>
            <a:chExt cx="1878900" cy="809700"/>
          </a:xfrm>
        </p:grpSpPr>
        <p:sp>
          <p:nvSpPr>
            <p:cNvPr id="2712" name="Google Shape;2696;p33">
              <a:extLst>
                <a:ext uri="{FF2B5EF4-FFF2-40B4-BE49-F238E27FC236}">
                  <a16:creationId xmlns:a16="http://schemas.microsoft.com/office/drawing/2014/main" id="{2A1A0E0C-23DB-4E54-6695-89512863EA4F}"/>
                </a:ext>
              </a:extLst>
            </p:cNvPr>
            <p:cNvSpPr txBox="1"/>
            <p:nvPr/>
          </p:nvSpPr>
          <p:spPr>
            <a:xfrm>
              <a:off x="585700"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Vertex Shader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3" name="Google Shape;2697;p33">
              <a:extLst>
                <a:ext uri="{FF2B5EF4-FFF2-40B4-BE49-F238E27FC236}">
                  <a16:creationId xmlns:a16="http://schemas.microsoft.com/office/drawing/2014/main" id="{E6FC0041-5786-58A2-6734-0E1BE2F4CFF2}"/>
                </a:ext>
              </a:extLst>
            </p:cNvPr>
            <p:cNvSpPr txBox="1"/>
            <p:nvPr/>
          </p:nvSpPr>
          <p:spPr>
            <a:xfrm>
              <a:off x="585700"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2714" name="Google Shape;2707;p33">
            <a:extLst>
              <a:ext uri="{FF2B5EF4-FFF2-40B4-BE49-F238E27FC236}">
                <a16:creationId xmlns:a16="http://schemas.microsoft.com/office/drawing/2014/main" id="{9FA011AD-DA9A-E544-3CDF-065F431451F5}"/>
              </a:ext>
            </a:extLst>
          </p:cNvPr>
          <p:cNvGrpSpPr/>
          <p:nvPr/>
        </p:nvGrpSpPr>
        <p:grpSpPr>
          <a:xfrm>
            <a:off x="2242655" y="3608265"/>
            <a:ext cx="1878900" cy="960527"/>
            <a:chOff x="1601288" y="3591250"/>
            <a:chExt cx="1878900" cy="960527"/>
          </a:xfrm>
        </p:grpSpPr>
        <p:sp>
          <p:nvSpPr>
            <p:cNvPr id="2715" name="Google Shape;2708;p33">
              <a:extLst>
                <a:ext uri="{FF2B5EF4-FFF2-40B4-BE49-F238E27FC236}">
                  <a16:creationId xmlns:a16="http://schemas.microsoft.com/office/drawing/2014/main" id="{5D45C6EC-F1BE-DEF3-F130-1A5E6D4CC0FD}"/>
                </a:ext>
              </a:extLst>
            </p:cNvPr>
            <p:cNvSpPr txBox="1"/>
            <p:nvPr/>
          </p:nvSpPr>
          <p:spPr>
            <a:xfrm>
              <a:off x="1601288" y="3591250"/>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Triangle Assembly</a:t>
              </a:r>
            </a:p>
          </p:txBody>
        </p:sp>
        <p:sp>
          <p:nvSpPr>
            <p:cNvPr id="2716" name="Google Shape;2709;p33">
              <a:extLst>
                <a:ext uri="{FF2B5EF4-FFF2-40B4-BE49-F238E27FC236}">
                  <a16:creationId xmlns:a16="http://schemas.microsoft.com/office/drawing/2014/main" id="{27EEBC54-2DA4-7CA3-5D3F-BDCAC4D4C6A4}"/>
                </a:ext>
              </a:extLst>
            </p:cNvPr>
            <p:cNvSpPr txBox="1"/>
            <p:nvPr/>
          </p:nvSpPr>
          <p:spPr>
            <a:xfrm>
              <a:off x="1601288" y="3995577"/>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pic>
        <p:nvPicPr>
          <p:cNvPr id="2719" name="Picture 2718">
            <a:extLst>
              <a:ext uri="{FF2B5EF4-FFF2-40B4-BE49-F238E27FC236}">
                <a16:creationId xmlns:a16="http://schemas.microsoft.com/office/drawing/2014/main" id="{8DE6DBED-95E1-DD7A-3A60-38D778ED2210}"/>
              </a:ext>
            </a:extLst>
          </p:cNvPr>
          <p:cNvPicPr>
            <a:picLocks noChangeAspect="1"/>
          </p:cNvPicPr>
          <p:nvPr/>
        </p:nvPicPr>
        <p:blipFill rotWithShape="1">
          <a:blip r:embed="rId3"/>
          <a:srcRect l="51108" t="8079" r="34794" b="54537"/>
          <a:stretch/>
        </p:blipFill>
        <p:spPr>
          <a:xfrm>
            <a:off x="3679157" y="716536"/>
            <a:ext cx="1035670" cy="1025607"/>
          </a:xfrm>
          <a:prstGeom prst="rect">
            <a:avLst/>
          </a:prstGeom>
        </p:spPr>
      </p:pic>
      <p:pic>
        <p:nvPicPr>
          <p:cNvPr id="2720" name="Picture 2719">
            <a:extLst>
              <a:ext uri="{FF2B5EF4-FFF2-40B4-BE49-F238E27FC236}">
                <a16:creationId xmlns:a16="http://schemas.microsoft.com/office/drawing/2014/main" id="{E92BDEEE-045D-9CAC-8EA4-81F413FE2FC1}"/>
              </a:ext>
            </a:extLst>
          </p:cNvPr>
          <p:cNvPicPr>
            <a:picLocks noChangeAspect="1"/>
          </p:cNvPicPr>
          <p:nvPr/>
        </p:nvPicPr>
        <p:blipFill rotWithShape="1">
          <a:blip r:embed="rId3"/>
          <a:srcRect l="34101" t="8080" r="51890" b="54693"/>
          <a:stretch/>
        </p:blipFill>
        <p:spPr>
          <a:xfrm>
            <a:off x="2722793" y="4030124"/>
            <a:ext cx="1029112" cy="1021311"/>
          </a:xfrm>
          <a:prstGeom prst="rect">
            <a:avLst/>
          </a:prstGeom>
        </p:spPr>
      </p:pic>
      <p:pic>
        <p:nvPicPr>
          <p:cNvPr id="2721" name="Picture 2720">
            <a:extLst>
              <a:ext uri="{FF2B5EF4-FFF2-40B4-BE49-F238E27FC236}">
                <a16:creationId xmlns:a16="http://schemas.microsoft.com/office/drawing/2014/main" id="{62ED08D4-A13B-889A-6BD7-FC42F6B355AE}"/>
              </a:ext>
            </a:extLst>
          </p:cNvPr>
          <p:cNvPicPr>
            <a:picLocks noChangeAspect="1"/>
          </p:cNvPicPr>
          <p:nvPr/>
        </p:nvPicPr>
        <p:blipFill rotWithShape="1">
          <a:blip r:embed="rId3"/>
          <a:srcRect l="16433" t="8079" r="69332" b="53968"/>
          <a:stretch/>
        </p:blipFill>
        <p:spPr>
          <a:xfrm>
            <a:off x="1574154" y="689189"/>
            <a:ext cx="1045706" cy="1041195"/>
          </a:xfrm>
          <a:prstGeom prst="rect">
            <a:avLst/>
          </a:prstGeom>
        </p:spPr>
      </p:pic>
      <p:grpSp>
        <p:nvGrpSpPr>
          <p:cNvPr id="2726" name="Group 2725">
            <a:extLst>
              <a:ext uri="{FF2B5EF4-FFF2-40B4-BE49-F238E27FC236}">
                <a16:creationId xmlns:a16="http://schemas.microsoft.com/office/drawing/2014/main" id="{192AF67B-D4F6-DBF6-2A75-12BB5056E054}"/>
              </a:ext>
            </a:extLst>
          </p:cNvPr>
          <p:cNvGrpSpPr/>
          <p:nvPr/>
        </p:nvGrpSpPr>
        <p:grpSpPr>
          <a:xfrm>
            <a:off x="258606" y="1567681"/>
            <a:ext cx="1175039" cy="2743438"/>
            <a:chOff x="112741" y="1558879"/>
            <a:chExt cx="1175039" cy="2743438"/>
          </a:xfrm>
        </p:grpSpPr>
        <p:pic>
          <p:nvPicPr>
            <p:cNvPr id="2723" name="Picture 2722">
              <a:extLst>
                <a:ext uri="{FF2B5EF4-FFF2-40B4-BE49-F238E27FC236}">
                  <a16:creationId xmlns:a16="http://schemas.microsoft.com/office/drawing/2014/main" id="{A72C5962-E5F9-C3F1-32BE-BCABF7791DD9}"/>
                </a:ext>
              </a:extLst>
            </p:cNvPr>
            <p:cNvPicPr>
              <a:picLocks noChangeAspect="1"/>
            </p:cNvPicPr>
            <p:nvPr/>
          </p:nvPicPr>
          <p:blipFill rotWithShape="1">
            <a:blip r:embed="rId4"/>
            <a:srcRect l="1" t="58597" r="86002"/>
            <a:stretch/>
          </p:blipFill>
          <p:spPr>
            <a:xfrm>
              <a:off x="112741" y="3166449"/>
              <a:ext cx="1175039" cy="1135868"/>
            </a:xfrm>
            <a:prstGeom prst="rect">
              <a:avLst/>
            </a:prstGeom>
          </p:spPr>
        </p:pic>
        <p:grpSp>
          <p:nvGrpSpPr>
            <p:cNvPr id="2725" name="Group 2724">
              <a:extLst>
                <a:ext uri="{FF2B5EF4-FFF2-40B4-BE49-F238E27FC236}">
                  <a16:creationId xmlns:a16="http://schemas.microsoft.com/office/drawing/2014/main" id="{3573844A-F8B7-6BD2-E56B-7C14B42B2514}"/>
                </a:ext>
              </a:extLst>
            </p:cNvPr>
            <p:cNvGrpSpPr/>
            <p:nvPr/>
          </p:nvGrpSpPr>
          <p:grpSpPr>
            <a:xfrm>
              <a:off x="112741" y="1558879"/>
              <a:ext cx="1082565" cy="1607570"/>
              <a:chOff x="112741" y="1558879"/>
              <a:chExt cx="1082565" cy="1607570"/>
            </a:xfrm>
          </p:grpSpPr>
          <p:pic>
            <p:nvPicPr>
              <p:cNvPr id="2722" name="Picture 2721">
                <a:extLst>
                  <a:ext uri="{FF2B5EF4-FFF2-40B4-BE49-F238E27FC236}">
                    <a16:creationId xmlns:a16="http://schemas.microsoft.com/office/drawing/2014/main" id="{DE7D2051-4BCC-7D90-2212-010EEE990FB9}"/>
                  </a:ext>
                </a:extLst>
              </p:cNvPr>
              <p:cNvPicPr>
                <a:picLocks noChangeAspect="1"/>
              </p:cNvPicPr>
              <p:nvPr/>
            </p:nvPicPr>
            <p:blipFill rotWithShape="1">
              <a:blip r:embed="rId4"/>
              <a:srcRect r="87105" b="55726"/>
              <a:stretch/>
            </p:blipFill>
            <p:spPr>
              <a:xfrm>
                <a:off x="112741" y="1558879"/>
                <a:ext cx="1082565" cy="1214638"/>
              </a:xfrm>
              <a:prstGeom prst="rect">
                <a:avLst/>
              </a:prstGeom>
            </p:spPr>
          </p:pic>
          <p:pic>
            <p:nvPicPr>
              <p:cNvPr id="2724" name="Picture 2723">
                <a:extLst>
                  <a:ext uri="{FF2B5EF4-FFF2-40B4-BE49-F238E27FC236}">
                    <a16:creationId xmlns:a16="http://schemas.microsoft.com/office/drawing/2014/main" id="{E3BAE2C8-6869-7ABE-BE2D-9B24276FA1FE}"/>
                  </a:ext>
                </a:extLst>
              </p:cNvPr>
              <p:cNvPicPr>
                <a:picLocks noChangeAspect="1"/>
              </p:cNvPicPr>
              <p:nvPr/>
            </p:nvPicPr>
            <p:blipFill rotWithShape="1">
              <a:blip r:embed="rId4"/>
              <a:srcRect t="44274" r="91787" b="41403"/>
              <a:stretch/>
            </p:blipFill>
            <p:spPr>
              <a:xfrm>
                <a:off x="112741" y="2773517"/>
                <a:ext cx="689475" cy="392932"/>
              </a:xfrm>
              <a:prstGeom prst="rect">
                <a:avLst/>
              </a:prstGeom>
            </p:spPr>
          </p:pic>
        </p:grpSp>
      </p:grpSp>
      <p:sp>
        <p:nvSpPr>
          <p:cNvPr id="2727" name="Google Shape;2666;p33">
            <a:extLst>
              <a:ext uri="{FF2B5EF4-FFF2-40B4-BE49-F238E27FC236}">
                <a16:creationId xmlns:a16="http://schemas.microsoft.com/office/drawing/2014/main" id="{0EC91693-056B-CED4-5D0E-8542C89EAC20}"/>
              </a:ext>
            </a:extLst>
          </p:cNvPr>
          <p:cNvSpPr txBox="1">
            <a:spLocks/>
          </p:cNvSpPr>
          <p:nvPr/>
        </p:nvSpPr>
        <p:spPr>
          <a:xfrm>
            <a:off x="556148" y="161825"/>
            <a:ext cx="81144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GB" sz="3200" u="sng" dirty="0"/>
              <a:t>Graphics Pipeline</a:t>
            </a:r>
          </a:p>
        </p:txBody>
      </p:sp>
      <p:grpSp>
        <p:nvGrpSpPr>
          <p:cNvPr id="2" name="Google Shape;2667;p33">
            <a:extLst>
              <a:ext uri="{FF2B5EF4-FFF2-40B4-BE49-F238E27FC236}">
                <a16:creationId xmlns:a16="http://schemas.microsoft.com/office/drawing/2014/main" id="{FF14A237-F976-B810-3CFE-B1615C34863F}"/>
              </a:ext>
            </a:extLst>
          </p:cNvPr>
          <p:cNvGrpSpPr/>
          <p:nvPr/>
        </p:nvGrpSpPr>
        <p:grpSpPr>
          <a:xfrm>
            <a:off x="3907304" y="2230576"/>
            <a:ext cx="590840" cy="682345"/>
            <a:chOff x="3669150" y="2223718"/>
            <a:chExt cx="436237" cy="503799"/>
          </a:xfrm>
        </p:grpSpPr>
        <p:sp>
          <p:nvSpPr>
            <p:cNvPr id="3" name="Google Shape;2668;p33">
              <a:extLst>
                <a:ext uri="{FF2B5EF4-FFF2-40B4-BE49-F238E27FC236}">
                  <a16:creationId xmlns:a16="http://schemas.microsoft.com/office/drawing/2014/main" id="{1266BA85-C2CC-6ABE-9BD5-27264D51532F}"/>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69;p33">
              <a:extLst>
                <a:ext uri="{FF2B5EF4-FFF2-40B4-BE49-F238E27FC236}">
                  <a16:creationId xmlns:a16="http://schemas.microsoft.com/office/drawing/2014/main" id="{381E78EA-721F-9F2A-2B1A-5B7590E66B8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70;p33">
              <a:extLst>
                <a:ext uri="{FF2B5EF4-FFF2-40B4-BE49-F238E27FC236}">
                  <a16:creationId xmlns:a16="http://schemas.microsoft.com/office/drawing/2014/main" id="{4C0A6B7D-F3B5-2DA7-2CE4-0ABBD7AF431C}"/>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59303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33" name="!!line">
            <a:extLst>
              <a:ext uri="{FF2B5EF4-FFF2-40B4-BE49-F238E27FC236}">
                <a16:creationId xmlns:a16="http://schemas.microsoft.com/office/drawing/2014/main" id="{40294964-CF10-A657-76EF-86C100B7A1B2}"/>
              </a:ext>
            </a:extLst>
          </p:cNvPr>
          <p:cNvGrpSpPr/>
          <p:nvPr/>
        </p:nvGrpSpPr>
        <p:grpSpPr>
          <a:xfrm>
            <a:off x="1959875" y="2571750"/>
            <a:ext cx="5323298" cy="735300"/>
            <a:chOff x="1959875" y="2571750"/>
            <a:chExt cx="5323298" cy="735300"/>
          </a:xfrm>
        </p:grpSpPr>
        <p:grpSp>
          <p:nvGrpSpPr>
            <p:cNvPr id="34" name="Google Shape;2648;p33">
              <a:extLst>
                <a:ext uri="{FF2B5EF4-FFF2-40B4-BE49-F238E27FC236}">
                  <a16:creationId xmlns:a16="http://schemas.microsoft.com/office/drawing/2014/main" id="{572B4A29-17CB-5C2C-D8F8-E1691D6E4D60}"/>
                </a:ext>
              </a:extLst>
            </p:cNvPr>
            <p:cNvGrpSpPr/>
            <p:nvPr/>
          </p:nvGrpSpPr>
          <p:grpSpPr>
            <a:xfrm flipH="1">
              <a:off x="3140277" y="2571750"/>
              <a:ext cx="1273500" cy="735300"/>
              <a:chOff x="1318525" y="2173735"/>
              <a:chExt cx="1273500" cy="735300"/>
            </a:xfrm>
          </p:grpSpPr>
          <p:cxnSp>
            <p:nvCxnSpPr>
              <p:cNvPr id="47" name="Google Shape;2649;p33">
                <a:extLst>
                  <a:ext uri="{FF2B5EF4-FFF2-40B4-BE49-F238E27FC236}">
                    <a16:creationId xmlns:a16="http://schemas.microsoft.com/office/drawing/2014/main" id="{A03D5C84-C86B-9ACE-A483-F653B7C70E10}"/>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8" name="Google Shape;2650;p33">
                <a:extLst>
                  <a:ext uri="{FF2B5EF4-FFF2-40B4-BE49-F238E27FC236}">
                    <a16:creationId xmlns:a16="http://schemas.microsoft.com/office/drawing/2014/main" id="{453E8968-8DF7-F68F-DC82-46840DEC9B4E}"/>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5" name="Google Shape;2651;p33">
              <a:extLst>
                <a:ext uri="{FF2B5EF4-FFF2-40B4-BE49-F238E27FC236}">
                  <a16:creationId xmlns:a16="http://schemas.microsoft.com/office/drawing/2014/main" id="{E33A09D9-0791-BC4E-23A7-00DFF1D39F88}"/>
                </a:ext>
              </a:extLst>
            </p:cNvPr>
            <p:cNvGrpSpPr/>
            <p:nvPr/>
          </p:nvGrpSpPr>
          <p:grpSpPr>
            <a:xfrm flipH="1">
              <a:off x="5173352" y="2571750"/>
              <a:ext cx="1273500" cy="735300"/>
              <a:chOff x="1318525" y="2173735"/>
              <a:chExt cx="1273500" cy="735300"/>
            </a:xfrm>
          </p:grpSpPr>
          <p:cxnSp>
            <p:nvCxnSpPr>
              <p:cNvPr id="45" name="Google Shape;2652;p33">
                <a:extLst>
                  <a:ext uri="{FF2B5EF4-FFF2-40B4-BE49-F238E27FC236}">
                    <a16:creationId xmlns:a16="http://schemas.microsoft.com/office/drawing/2014/main" id="{E53C86EB-45A8-B0B0-DABE-51F5E913AE23}"/>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6" name="Google Shape;2653;p33">
                <a:extLst>
                  <a:ext uri="{FF2B5EF4-FFF2-40B4-BE49-F238E27FC236}">
                    <a16:creationId xmlns:a16="http://schemas.microsoft.com/office/drawing/2014/main" id="{23E0FEC9-C8E2-F8DE-BE83-569CEBEAC35F}"/>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6" name="Google Shape;2657;p33">
              <a:extLst>
                <a:ext uri="{FF2B5EF4-FFF2-40B4-BE49-F238E27FC236}">
                  <a16:creationId xmlns:a16="http://schemas.microsoft.com/office/drawing/2014/main" id="{7AA01A86-2DB9-50B9-40B1-482AB3FC4683}"/>
                </a:ext>
              </a:extLst>
            </p:cNvPr>
            <p:cNvGrpSpPr/>
            <p:nvPr/>
          </p:nvGrpSpPr>
          <p:grpSpPr>
            <a:xfrm>
              <a:off x="6009673" y="2571750"/>
              <a:ext cx="1273500" cy="735300"/>
              <a:chOff x="1318525" y="2173735"/>
              <a:chExt cx="1273500" cy="735300"/>
            </a:xfrm>
          </p:grpSpPr>
          <p:cxnSp>
            <p:nvCxnSpPr>
              <p:cNvPr id="43" name="Google Shape;2658;p33">
                <a:extLst>
                  <a:ext uri="{FF2B5EF4-FFF2-40B4-BE49-F238E27FC236}">
                    <a16:creationId xmlns:a16="http://schemas.microsoft.com/office/drawing/2014/main" id="{B2291E7D-C58E-5D89-FAB0-420C1FC0B0FC}"/>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4" name="Google Shape;2659;p33">
                <a:extLst>
                  <a:ext uri="{FF2B5EF4-FFF2-40B4-BE49-F238E27FC236}">
                    <a16:creationId xmlns:a16="http://schemas.microsoft.com/office/drawing/2014/main" id="{0E75BAE5-5673-ABC4-FAA2-4065ECF50FCA}"/>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7" name="Google Shape;2660;p33">
              <a:extLst>
                <a:ext uri="{FF2B5EF4-FFF2-40B4-BE49-F238E27FC236}">
                  <a16:creationId xmlns:a16="http://schemas.microsoft.com/office/drawing/2014/main" id="{18E01E52-6489-AEAB-D750-98E883130417}"/>
                </a:ext>
              </a:extLst>
            </p:cNvPr>
            <p:cNvGrpSpPr/>
            <p:nvPr/>
          </p:nvGrpSpPr>
          <p:grpSpPr>
            <a:xfrm>
              <a:off x="3976598" y="2571750"/>
              <a:ext cx="1273500" cy="735300"/>
              <a:chOff x="1318525" y="2173735"/>
              <a:chExt cx="1273500" cy="735300"/>
            </a:xfrm>
          </p:grpSpPr>
          <p:cxnSp>
            <p:nvCxnSpPr>
              <p:cNvPr id="41" name="Google Shape;2661;p33">
                <a:extLst>
                  <a:ext uri="{FF2B5EF4-FFF2-40B4-BE49-F238E27FC236}">
                    <a16:creationId xmlns:a16="http://schemas.microsoft.com/office/drawing/2014/main" id="{75248FD3-85B6-44F1-31E7-A30E4912FC7A}"/>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2" name="Google Shape;2662;p33">
                <a:extLst>
                  <a:ext uri="{FF2B5EF4-FFF2-40B4-BE49-F238E27FC236}">
                    <a16:creationId xmlns:a16="http://schemas.microsoft.com/office/drawing/2014/main" id="{38172358-5E84-52E6-D413-059408C318D8}"/>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8" name="Google Shape;2663;p33">
              <a:extLst>
                <a:ext uri="{FF2B5EF4-FFF2-40B4-BE49-F238E27FC236}">
                  <a16:creationId xmlns:a16="http://schemas.microsoft.com/office/drawing/2014/main" id="{29D8FA97-CBF4-E6D1-C649-A2B602ECBEB8}"/>
                </a:ext>
              </a:extLst>
            </p:cNvPr>
            <p:cNvGrpSpPr/>
            <p:nvPr/>
          </p:nvGrpSpPr>
          <p:grpSpPr>
            <a:xfrm>
              <a:off x="1959875" y="2571750"/>
              <a:ext cx="1273500" cy="735300"/>
              <a:chOff x="1318525" y="2173735"/>
              <a:chExt cx="1273500" cy="735300"/>
            </a:xfrm>
          </p:grpSpPr>
          <p:cxnSp>
            <p:nvCxnSpPr>
              <p:cNvPr id="39" name="Google Shape;2664;p33">
                <a:extLst>
                  <a:ext uri="{FF2B5EF4-FFF2-40B4-BE49-F238E27FC236}">
                    <a16:creationId xmlns:a16="http://schemas.microsoft.com/office/drawing/2014/main" id="{24B44D4C-7F63-E6DD-C085-91198D8ED816}"/>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0" name="Google Shape;2665;p33">
                <a:extLst>
                  <a:ext uri="{FF2B5EF4-FFF2-40B4-BE49-F238E27FC236}">
                    <a16:creationId xmlns:a16="http://schemas.microsoft.com/office/drawing/2014/main" id="{41CCFB9D-0855-3531-950C-CD85B3F724F3}"/>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50" name="Google Shape;2667;p33">
            <a:extLst>
              <a:ext uri="{FF2B5EF4-FFF2-40B4-BE49-F238E27FC236}">
                <a16:creationId xmlns:a16="http://schemas.microsoft.com/office/drawing/2014/main" id="{569BACF6-01A2-C638-42D7-5518508F8CF9}"/>
              </a:ext>
            </a:extLst>
          </p:cNvPr>
          <p:cNvGrpSpPr/>
          <p:nvPr/>
        </p:nvGrpSpPr>
        <p:grpSpPr>
          <a:xfrm>
            <a:off x="1871073" y="2191442"/>
            <a:ext cx="590840" cy="682345"/>
            <a:chOff x="3669150" y="2223718"/>
            <a:chExt cx="436237" cy="503799"/>
          </a:xfrm>
        </p:grpSpPr>
        <p:sp>
          <p:nvSpPr>
            <p:cNvPr id="51" name="Google Shape;2668;p33">
              <a:extLst>
                <a:ext uri="{FF2B5EF4-FFF2-40B4-BE49-F238E27FC236}">
                  <a16:creationId xmlns:a16="http://schemas.microsoft.com/office/drawing/2014/main" id="{236FC2E3-0AA1-0982-498E-63931A3AE88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669;p33">
              <a:extLst>
                <a:ext uri="{FF2B5EF4-FFF2-40B4-BE49-F238E27FC236}">
                  <a16:creationId xmlns:a16="http://schemas.microsoft.com/office/drawing/2014/main" id="{CD67D0A7-612F-E90E-01C3-311D2F15BBE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670;p33">
              <a:extLst>
                <a:ext uri="{FF2B5EF4-FFF2-40B4-BE49-F238E27FC236}">
                  <a16:creationId xmlns:a16="http://schemas.microsoft.com/office/drawing/2014/main" id="{BD8BB9A2-313B-D9A1-9A65-E888E8FAA564}"/>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2667;p33">
            <a:extLst>
              <a:ext uri="{FF2B5EF4-FFF2-40B4-BE49-F238E27FC236}">
                <a16:creationId xmlns:a16="http://schemas.microsoft.com/office/drawing/2014/main" id="{88BE602D-6E60-9543-926B-F5A623DC180C}"/>
              </a:ext>
            </a:extLst>
          </p:cNvPr>
          <p:cNvGrpSpPr/>
          <p:nvPr/>
        </p:nvGrpSpPr>
        <p:grpSpPr>
          <a:xfrm>
            <a:off x="2921603" y="2825250"/>
            <a:ext cx="590840" cy="682345"/>
            <a:chOff x="3669150" y="2223718"/>
            <a:chExt cx="436237" cy="503799"/>
          </a:xfrm>
        </p:grpSpPr>
        <p:sp>
          <p:nvSpPr>
            <p:cNvPr id="55" name="Google Shape;2668;p33">
              <a:extLst>
                <a:ext uri="{FF2B5EF4-FFF2-40B4-BE49-F238E27FC236}">
                  <a16:creationId xmlns:a16="http://schemas.microsoft.com/office/drawing/2014/main" id="{50F59C33-05AE-770E-5FAE-6F0FBE40993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669;p33">
              <a:extLst>
                <a:ext uri="{FF2B5EF4-FFF2-40B4-BE49-F238E27FC236}">
                  <a16:creationId xmlns:a16="http://schemas.microsoft.com/office/drawing/2014/main" id="{068EC3B5-B1BD-103F-D6B0-9246F82771A6}"/>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670;p33">
              <a:extLst>
                <a:ext uri="{FF2B5EF4-FFF2-40B4-BE49-F238E27FC236}">
                  <a16:creationId xmlns:a16="http://schemas.microsoft.com/office/drawing/2014/main" id="{752E4D62-7112-3B0E-984D-966D492011FE}"/>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2667;p33">
            <a:extLst>
              <a:ext uri="{FF2B5EF4-FFF2-40B4-BE49-F238E27FC236}">
                <a16:creationId xmlns:a16="http://schemas.microsoft.com/office/drawing/2014/main" id="{DDCACFDF-1FEA-6B28-59F0-EF33B3395E4A}"/>
              </a:ext>
            </a:extLst>
          </p:cNvPr>
          <p:cNvGrpSpPr/>
          <p:nvPr/>
        </p:nvGrpSpPr>
        <p:grpSpPr>
          <a:xfrm>
            <a:off x="3907304" y="2230577"/>
            <a:ext cx="590840" cy="682345"/>
            <a:chOff x="3669150" y="2223718"/>
            <a:chExt cx="436237" cy="503799"/>
          </a:xfrm>
        </p:grpSpPr>
        <p:sp>
          <p:nvSpPr>
            <p:cNvPr id="59" name="Google Shape;2668;p33">
              <a:extLst>
                <a:ext uri="{FF2B5EF4-FFF2-40B4-BE49-F238E27FC236}">
                  <a16:creationId xmlns:a16="http://schemas.microsoft.com/office/drawing/2014/main" id="{CCCEDF9C-E2E3-B8CE-B185-62061C5DE6E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69;p33">
              <a:extLst>
                <a:ext uri="{FF2B5EF4-FFF2-40B4-BE49-F238E27FC236}">
                  <a16:creationId xmlns:a16="http://schemas.microsoft.com/office/drawing/2014/main" id="{E0C122F3-59A7-FCE8-D62E-35BC1CDC0789}"/>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70;p33">
              <a:extLst>
                <a:ext uri="{FF2B5EF4-FFF2-40B4-BE49-F238E27FC236}">
                  <a16:creationId xmlns:a16="http://schemas.microsoft.com/office/drawing/2014/main" id="{DCA883D1-F1EC-2B5D-6B54-CF79D4805099}"/>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 name="Google Shape;2667;p33">
            <a:extLst>
              <a:ext uri="{FF2B5EF4-FFF2-40B4-BE49-F238E27FC236}">
                <a16:creationId xmlns:a16="http://schemas.microsoft.com/office/drawing/2014/main" id="{2548448E-29A9-1FB5-A549-8584A2B5263C}"/>
              </a:ext>
            </a:extLst>
          </p:cNvPr>
          <p:cNvGrpSpPr/>
          <p:nvPr/>
        </p:nvGrpSpPr>
        <p:grpSpPr>
          <a:xfrm>
            <a:off x="4876984" y="2825249"/>
            <a:ext cx="590840" cy="682345"/>
            <a:chOff x="3669150" y="2223718"/>
            <a:chExt cx="436237" cy="503799"/>
          </a:xfrm>
        </p:grpSpPr>
        <p:sp>
          <p:nvSpPr>
            <p:cNvPr id="63" name="Google Shape;2668;p33">
              <a:extLst>
                <a:ext uri="{FF2B5EF4-FFF2-40B4-BE49-F238E27FC236}">
                  <a16:creationId xmlns:a16="http://schemas.microsoft.com/office/drawing/2014/main" id="{EF34DE56-B8A1-BC3B-CC28-6F8ACFD0966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69;p33">
              <a:extLst>
                <a:ext uri="{FF2B5EF4-FFF2-40B4-BE49-F238E27FC236}">
                  <a16:creationId xmlns:a16="http://schemas.microsoft.com/office/drawing/2014/main" id="{1A2D242D-B44A-E0B5-1DBE-5FF3CE4C6EE8}"/>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70;p33">
              <a:extLst>
                <a:ext uri="{FF2B5EF4-FFF2-40B4-BE49-F238E27FC236}">
                  <a16:creationId xmlns:a16="http://schemas.microsoft.com/office/drawing/2014/main" id="{66B1F9E2-7A76-F635-88B8-3ED9665E5D20}"/>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02" name="Google Shape;2710;p33">
            <a:extLst>
              <a:ext uri="{FF2B5EF4-FFF2-40B4-BE49-F238E27FC236}">
                <a16:creationId xmlns:a16="http://schemas.microsoft.com/office/drawing/2014/main" id="{C0D93E5B-4396-62A8-293F-F45BC3913FD8}"/>
              </a:ext>
            </a:extLst>
          </p:cNvPr>
          <p:cNvGrpSpPr/>
          <p:nvPr/>
        </p:nvGrpSpPr>
        <p:grpSpPr>
          <a:xfrm>
            <a:off x="4273894" y="3608265"/>
            <a:ext cx="1878905" cy="809696"/>
            <a:chOff x="3632520" y="3591250"/>
            <a:chExt cx="1878905" cy="809696"/>
          </a:xfrm>
        </p:grpSpPr>
        <p:sp>
          <p:nvSpPr>
            <p:cNvPr id="2703" name="Google Shape;2711;p33">
              <a:extLst>
                <a:ext uri="{FF2B5EF4-FFF2-40B4-BE49-F238E27FC236}">
                  <a16:creationId xmlns:a16="http://schemas.microsoft.com/office/drawing/2014/main" id="{8656696D-0B3D-2E9C-1835-1ECF60EB4774}"/>
                </a:ext>
              </a:extLst>
            </p:cNvPr>
            <p:cNvSpPr txBox="1"/>
            <p:nvPr/>
          </p:nvSpPr>
          <p:spPr>
            <a:xfrm>
              <a:off x="3632520" y="3591250"/>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Fragment Shader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04" name="Google Shape;2712;p33">
              <a:extLst>
                <a:ext uri="{FF2B5EF4-FFF2-40B4-BE49-F238E27FC236}">
                  <a16:creationId xmlns:a16="http://schemas.microsoft.com/office/drawing/2014/main" id="{496D77C4-B74D-8714-320B-474F624C9845}"/>
                </a:ext>
              </a:extLst>
            </p:cNvPr>
            <p:cNvSpPr txBox="1"/>
            <p:nvPr/>
          </p:nvSpPr>
          <p:spPr>
            <a:xfrm>
              <a:off x="3632525" y="3844746"/>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2705" name="Google Shape;2698;p33">
            <a:extLst>
              <a:ext uri="{FF2B5EF4-FFF2-40B4-BE49-F238E27FC236}">
                <a16:creationId xmlns:a16="http://schemas.microsoft.com/office/drawing/2014/main" id="{74E2E727-827E-51B0-DA71-624B75906F93}"/>
              </a:ext>
            </a:extLst>
          </p:cNvPr>
          <p:cNvGrpSpPr/>
          <p:nvPr/>
        </p:nvGrpSpPr>
        <p:grpSpPr>
          <a:xfrm>
            <a:off x="3258284" y="1229340"/>
            <a:ext cx="1878905" cy="809700"/>
            <a:chOff x="2616933" y="1212325"/>
            <a:chExt cx="1878905" cy="809700"/>
          </a:xfrm>
        </p:grpSpPr>
        <p:sp>
          <p:nvSpPr>
            <p:cNvPr id="2706" name="Google Shape;2699;p33">
              <a:extLst>
                <a:ext uri="{FF2B5EF4-FFF2-40B4-BE49-F238E27FC236}">
                  <a16:creationId xmlns:a16="http://schemas.microsoft.com/office/drawing/2014/main" id="{4C3552A6-7DE6-7D0F-92BE-DA8B70AFC6C2}"/>
                </a:ext>
              </a:extLst>
            </p:cNvPr>
            <p:cNvSpPr txBox="1"/>
            <p:nvPr/>
          </p:nvSpPr>
          <p:spPr>
            <a:xfrm>
              <a:off x="2616933"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Rasterization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0" name="Google Shape;2700;p33">
              <a:extLst>
                <a:ext uri="{FF2B5EF4-FFF2-40B4-BE49-F238E27FC236}">
                  <a16:creationId xmlns:a16="http://schemas.microsoft.com/office/drawing/2014/main" id="{9470398A-C2D5-EE1D-E4A2-688DB2F5EA27}"/>
                </a:ext>
              </a:extLst>
            </p:cNvPr>
            <p:cNvSpPr txBox="1"/>
            <p:nvPr/>
          </p:nvSpPr>
          <p:spPr>
            <a:xfrm>
              <a:off x="2616938"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grpSp>
      <p:grpSp>
        <p:nvGrpSpPr>
          <p:cNvPr id="2711" name="Google Shape;2695;p33">
            <a:extLst>
              <a:ext uri="{FF2B5EF4-FFF2-40B4-BE49-F238E27FC236}">
                <a16:creationId xmlns:a16="http://schemas.microsoft.com/office/drawing/2014/main" id="{A6E90929-DBD4-AFFA-380A-02624A47C1EF}"/>
              </a:ext>
            </a:extLst>
          </p:cNvPr>
          <p:cNvGrpSpPr/>
          <p:nvPr/>
        </p:nvGrpSpPr>
        <p:grpSpPr>
          <a:xfrm>
            <a:off x="1227050" y="1229340"/>
            <a:ext cx="1878900" cy="809700"/>
            <a:chOff x="585700" y="1212325"/>
            <a:chExt cx="1878900" cy="809700"/>
          </a:xfrm>
        </p:grpSpPr>
        <p:sp>
          <p:nvSpPr>
            <p:cNvPr id="2712" name="Google Shape;2696;p33">
              <a:extLst>
                <a:ext uri="{FF2B5EF4-FFF2-40B4-BE49-F238E27FC236}">
                  <a16:creationId xmlns:a16="http://schemas.microsoft.com/office/drawing/2014/main" id="{2A1A0E0C-23DB-4E54-6695-89512863EA4F}"/>
                </a:ext>
              </a:extLst>
            </p:cNvPr>
            <p:cNvSpPr txBox="1"/>
            <p:nvPr/>
          </p:nvSpPr>
          <p:spPr>
            <a:xfrm>
              <a:off x="585700"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Vertex Shader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3" name="Google Shape;2697;p33">
              <a:extLst>
                <a:ext uri="{FF2B5EF4-FFF2-40B4-BE49-F238E27FC236}">
                  <a16:creationId xmlns:a16="http://schemas.microsoft.com/office/drawing/2014/main" id="{E6FC0041-5786-58A2-6734-0E1BE2F4CFF2}"/>
                </a:ext>
              </a:extLst>
            </p:cNvPr>
            <p:cNvSpPr txBox="1"/>
            <p:nvPr/>
          </p:nvSpPr>
          <p:spPr>
            <a:xfrm>
              <a:off x="585700"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2714" name="Google Shape;2707;p33">
            <a:extLst>
              <a:ext uri="{FF2B5EF4-FFF2-40B4-BE49-F238E27FC236}">
                <a16:creationId xmlns:a16="http://schemas.microsoft.com/office/drawing/2014/main" id="{9FA011AD-DA9A-E544-3CDF-065F431451F5}"/>
              </a:ext>
            </a:extLst>
          </p:cNvPr>
          <p:cNvGrpSpPr/>
          <p:nvPr/>
        </p:nvGrpSpPr>
        <p:grpSpPr>
          <a:xfrm>
            <a:off x="2242655" y="3608265"/>
            <a:ext cx="1878900" cy="960527"/>
            <a:chOff x="1601288" y="3591250"/>
            <a:chExt cx="1878900" cy="960527"/>
          </a:xfrm>
        </p:grpSpPr>
        <p:sp>
          <p:nvSpPr>
            <p:cNvPr id="2715" name="Google Shape;2708;p33">
              <a:extLst>
                <a:ext uri="{FF2B5EF4-FFF2-40B4-BE49-F238E27FC236}">
                  <a16:creationId xmlns:a16="http://schemas.microsoft.com/office/drawing/2014/main" id="{5D45C6EC-F1BE-DEF3-F130-1A5E6D4CC0FD}"/>
                </a:ext>
              </a:extLst>
            </p:cNvPr>
            <p:cNvSpPr txBox="1"/>
            <p:nvPr/>
          </p:nvSpPr>
          <p:spPr>
            <a:xfrm>
              <a:off x="1601288" y="3591250"/>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Triangle Assembly</a:t>
              </a:r>
            </a:p>
          </p:txBody>
        </p:sp>
        <p:sp>
          <p:nvSpPr>
            <p:cNvPr id="2716" name="Google Shape;2709;p33">
              <a:extLst>
                <a:ext uri="{FF2B5EF4-FFF2-40B4-BE49-F238E27FC236}">
                  <a16:creationId xmlns:a16="http://schemas.microsoft.com/office/drawing/2014/main" id="{27EEBC54-2DA4-7CA3-5D3F-BDCAC4D4C6A4}"/>
                </a:ext>
              </a:extLst>
            </p:cNvPr>
            <p:cNvSpPr txBox="1"/>
            <p:nvPr/>
          </p:nvSpPr>
          <p:spPr>
            <a:xfrm>
              <a:off x="1601288" y="3995577"/>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pic>
        <p:nvPicPr>
          <p:cNvPr id="2718" name="Picture 2717">
            <a:extLst>
              <a:ext uri="{FF2B5EF4-FFF2-40B4-BE49-F238E27FC236}">
                <a16:creationId xmlns:a16="http://schemas.microsoft.com/office/drawing/2014/main" id="{362E9079-BEAB-9C92-61FF-D98567D50291}"/>
              </a:ext>
            </a:extLst>
          </p:cNvPr>
          <p:cNvPicPr>
            <a:picLocks noChangeAspect="1"/>
          </p:cNvPicPr>
          <p:nvPr/>
        </p:nvPicPr>
        <p:blipFill rotWithShape="1">
          <a:blip r:embed="rId3"/>
          <a:srcRect l="68684" t="8079" r="17220" b="54537"/>
          <a:stretch/>
        </p:blipFill>
        <p:spPr>
          <a:xfrm>
            <a:off x="4802411" y="4012592"/>
            <a:ext cx="1035669" cy="1025607"/>
          </a:xfrm>
          <a:prstGeom prst="rect">
            <a:avLst/>
          </a:prstGeom>
        </p:spPr>
      </p:pic>
      <p:pic>
        <p:nvPicPr>
          <p:cNvPr id="2719" name="Picture 2718">
            <a:extLst>
              <a:ext uri="{FF2B5EF4-FFF2-40B4-BE49-F238E27FC236}">
                <a16:creationId xmlns:a16="http://schemas.microsoft.com/office/drawing/2014/main" id="{8DE6DBED-95E1-DD7A-3A60-38D778ED2210}"/>
              </a:ext>
            </a:extLst>
          </p:cNvPr>
          <p:cNvPicPr>
            <a:picLocks noChangeAspect="1"/>
          </p:cNvPicPr>
          <p:nvPr/>
        </p:nvPicPr>
        <p:blipFill rotWithShape="1">
          <a:blip r:embed="rId3"/>
          <a:srcRect l="51108" t="8079" r="34794" b="54537"/>
          <a:stretch/>
        </p:blipFill>
        <p:spPr>
          <a:xfrm>
            <a:off x="3679157" y="716536"/>
            <a:ext cx="1035670" cy="1025607"/>
          </a:xfrm>
          <a:prstGeom prst="rect">
            <a:avLst/>
          </a:prstGeom>
        </p:spPr>
      </p:pic>
      <p:pic>
        <p:nvPicPr>
          <p:cNvPr id="2720" name="Picture 2719">
            <a:extLst>
              <a:ext uri="{FF2B5EF4-FFF2-40B4-BE49-F238E27FC236}">
                <a16:creationId xmlns:a16="http://schemas.microsoft.com/office/drawing/2014/main" id="{E92BDEEE-045D-9CAC-8EA4-81F413FE2FC1}"/>
              </a:ext>
            </a:extLst>
          </p:cNvPr>
          <p:cNvPicPr>
            <a:picLocks noChangeAspect="1"/>
          </p:cNvPicPr>
          <p:nvPr/>
        </p:nvPicPr>
        <p:blipFill rotWithShape="1">
          <a:blip r:embed="rId3"/>
          <a:srcRect l="34101" t="8080" r="51890" b="54693"/>
          <a:stretch/>
        </p:blipFill>
        <p:spPr>
          <a:xfrm>
            <a:off x="2722793" y="4030124"/>
            <a:ext cx="1029112" cy="1021311"/>
          </a:xfrm>
          <a:prstGeom prst="rect">
            <a:avLst/>
          </a:prstGeom>
        </p:spPr>
      </p:pic>
      <p:pic>
        <p:nvPicPr>
          <p:cNvPr id="2721" name="Picture 2720">
            <a:extLst>
              <a:ext uri="{FF2B5EF4-FFF2-40B4-BE49-F238E27FC236}">
                <a16:creationId xmlns:a16="http://schemas.microsoft.com/office/drawing/2014/main" id="{62ED08D4-A13B-889A-6BD7-FC42F6B355AE}"/>
              </a:ext>
            </a:extLst>
          </p:cNvPr>
          <p:cNvPicPr>
            <a:picLocks noChangeAspect="1"/>
          </p:cNvPicPr>
          <p:nvPr/>
        </p:nvPicPr>
        <p:blipFill rotWithShape="1">
          <a:blip r:embed="rId3"/>
          <a:srcRect l="16433" t="8079" r="69332" b="53968"/>
          <a:stretch/>
        </p:blipFill>
        <p:spPr>
          <a:xfrm>
            <a:off x="1574154" y="689189"/>
            <a:ext cx="1045706" cy="1041195"/>
          </a:xfrm>
          <a:prstGeom prst="rect">
            <a:avLst/>
          </a:prstGeom>
        </p:spPr>
      </p:pic>
      <p:grpSp>
        <p:nvGrpSpPr>
          <p:cNvPr id="2726" name="Group 2725">
            <a:extLst>
              <a:ext uri="{FF2B5EF4-FFF2-40B4-BE49-F238E27FC236}">
                <a16:creationId xmlns:a16="http://schemas.microsoft.com/office/drawing/2014/main" id="{192AF67B-D4F6-DBF6-2A75-12BB5056E054}"/>
              </a:ext>
            </a:extLst>
          </p:cNvPr>
          <p:cNvGrpSpPr/>
          <p:nvPr/>
        </p:nvGrpSpPr>
        <p:grpSpPr>
          <a:xfrm>
            <a:off x="258606" y="1567681"/>
            <a:ext cx="1175039" cy="2743438"/>
            <a:chOff x="112741" y="1558879"/>
            <a:chExt cx="1175039" cy="2743438"/>
          </a:xfrm>
        </p:grpSpPr>
        <p:pic>
          <p:nvPicPr>
            <p:cNvPr id="2723" name="Picture 2722">
              <a:extLst>
                <a:ext uri="{FF2B5EF4-FFF2-40B4-BE49-F238E27FC236}">
                  <a16:creationId xmlns:a16="http://schemas.microsoft.com/office/drawing/2014/main" id="{A72C5962-E5F9-C3F1-32BE-BCABF7791DD9}"/>
                </a:ext>
              </a:extLst>
            </p:cNvPr>
            <p:cNvPicPr>
              <a:picLocks noChangeAspect="1"/>
            </p:cNvPicPr>
            <p:nvPr/>
          </p:nvPicPr>
          <p:blipFill rotWithShape="1">
            <a:blip r:embed="rId4"/>
            <a:srcRect l="1" t="58597" r="86002"/>
            <a:stretch/>
          </p:blipFill>
          <p:spPr>
            <a:xfrm>
              <a:off x="112741" y="3166449"/>
              <a:ext cx="1175039" cy="1135868"/>
            </a:xfrm>
            <a:prstGeom prst="rect">
              <a:avLst/>
            </a:prstGeom>
          </p:spPr>
        </p:pic>
        <p:grpSp>
          <p:nvGrpSpPr>
            <p:cNvPr id="2725" name="Group 2724">
              <a:extLst>
                <a:ext uri="{FF2B5EF4-FFF2-40B4-BE49-F238E27FC236}">
                  <a16:creationId xmlns:a16="http://schemas.microsoft.com/office/drawing/2014/main" id="{3573844A-F8B7-6BD2-E56B-7C14B42B2514}"/>
                </a:ext>
              </a:extLst>
            </p:cNvPr>
            <p:cNvGrpSpPr/>
            <p:nvPr/>
          </p:nvGrpSpPr>
          <p:grpSpPr>
            <a:xfrm>
              <a:off x="112741" y="1558879"/>
              <a:ext cx="1082565" cy="1607570"/>
              <a:chOff x="112741" y="1558879"/>
              <a:chExt cx="1082565" cy="1607570"/>
            </a:xfrm>
          </p:grpSpPr>
          <p:pic>
            <p:nvPicPr>
              <p:cNvPr id="2722" name="Picture 2721">
                <a:extLst>
                  <a:ext uri="{FF2B5EF4-FFF2-40B4-BE49-F238E27FC236}">
                    <a16:creationId xmlns:a16="http://schemas.microsoft.com/office/drawing/2014/main" id="{DE7D2051-4BCC-7D90-2212-010EEE990FB9}"/>
                  </a:ext>
                </a:extLst>
              </p:cNvPr>
              <p:cNvPicPr>
                <a:picLocks noChangeAspect="1"/>
              </p:cNvPicPr>
              <p:nvPr/>
            </p:nvPicPr>
            <p:blipFill rotWithShape="1">
              <a:blip r:embed="rId4"/>
              <a:srcRect r="87105" b="55726"/>
              <a:stretch/>
            </p:blipFill>
            <p:spPr>
              <a:xfrm>
                <a:off x="112741" y="1558879"/>
                <a:ext cx="1082565" cy="1214638"/>
              </a:xfrm>
              <a:prstGeom prst="rect">
                <a:avLst/>
              </a:prstGeom>
            </p:spPr>
          </p:pic>
          <p:pic>
            <p:nvPicPr>
              <p:cNvPr id="2724" name="Picture 2723">
                <a:extLst>
                  <a:ext uri="{FF2B5EF4-FFF2-40B4-BE49-F238E27FC236}">
                    <a16:creationId xmlns:a16="http://schemas.microsoft.com/office/drawing/2014/main" id="{E3BAE2C8-6869-7ABE-BE2D-9B24276FA1FE}"/>
                  </a:ext>
                </a:extLst>
              </p:cNvPr>
              <p:cNvPicPr>
                <a:picLocks noChangeAspect="1"/>
              </p:cNvPicPr>
              <p:nvPr/>
            </p:nvPicPr>
            <p:blipFill rotWithShape="1">
              <a:blip r:embed="rId4"/>
              <a:srcRect t="44274" r="91787" b="41403"/>
              <a:stretch/>
            </p:blipFill>
            <p:spPr>
              <a:xfrm>
                <a:off x="112741" y="2773517"/>
                <a:ext cx="689475" cy="392932"/>
              </a:xfrm>
              <a:prstGeom prst="rect">
                <a:avLst/>
              </a:prstGeom>
            </p:spPr>
          </p:pic>
        </p:grpSp>
      </p:grpSp>
      <p:sp>
        <p:nvSpPr>
          <p:cNvPr id="2727" name="Google Shape;2666;p33">
            <a:extLst>
              <a:ext uri="{FF2B5EF4-FFF2-40B4-BE49-F238E27FC236}">
                <a16:creationId xmlns:a16="http://schemas.microsoft.com/office/drawing/2014/main" id="{0EC91693-056B-CED4-5D0E-8542C89EAC20}"/>
              </a:ext>
            </a:extLst>
          </p:cNvPr>
          <p:cNvSpPr txBox="1">
            <a:spLocks/>
          </p:cNvSpPr>
          <p:nvPr/>
        </p:nvSpPr>
        <p:spPr>
          <a:xfrm>
            <a:off x="556148" y="161825"/>
            <a:ext cx="81144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GB" sz="3200" u="sng" dirty="0"/>
              <a:t>Graphics Pipeline</a:t>
            </a:r>
          </a:p>
        </p:txBody>
      </p:sp>
      <p:grpSp>
        <p:nvGrpSpPr>
          <p:cNvPr id="2" name="Google Shape;2667;p33">
            <a:extLst>
              <a:ext uri="{FF2B5EF4-FFF2-40B4-BE49-F238E27FC236}">
                <a16:creationId xmlns:a16="http://schemas.microsoft.com/office/drawing/2014/main" id="{EF909508-8ABE-3457-FE39-B96B5BABF9C7}"/>
              </a:ext>
            </a:extLst>
          </p:cNvPr>
          <p:cNvGrpSpPr/>
          <p:nvPr/>
        </p:nvGrpSpPr>
        <p:grpSpPr>
          <a:xfrm>
            <a:off x="4885656" y="2825248"/>
            <a:ext cx="590840" cy="682345"/>
            <a:chOff x="3669150" y="2223718"/>
            <a:chExt cx="436237" cy="503799"/>
          </a:xfrm>
        </p:grpSpPr>
        <p:sp>
          <p:nvSpPr>
            <p:cNvPr id="3" name="Google Shape;2668;p33">
              <a:extLst>
                <a:ext uri="{FF2B5EF4-FFF2-40B4-BE49-F238E27FC236}">
                  <a16:creationId xmlns:a16="http://schemas.microsoft.com/office/drawing/2014/main" id="{BBCEBD5C-5888-F1C5-2CBB-2A2651AB2504}"/>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69;p33">
              <a:extLst>
                <a:ext uri="{FF2B5EF4-FFF2-40B4-BE49-F238E27FC236}">
                  <a16:creationId xmlns:a16="http://schemas.microsoft.com/office/drawing/2014/main" id="{9F7495DF-2E14-E7BA-8540-E1EB1567EDB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70;p33">
              <a:extLst>
                <a:ext uri="{FF2B5EF4-FFF2-40B4-BE49-F238E27FC236}">
                  <a16:creationId xmlns:a16="http://schemas.microsoft.com/office/drawing/2014/main" id="{4F3F27F0-8495-45AF-9F26-5EF1705D794D}"/>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94418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33" name="!!line">
            <a:extLst>
              <a:ext uri="{FF2B5EF4-FFF2-40B4-BE49-F238E27FC236}">
                <a16:creationId xmlns:a16="http://schemas.microsoft.com/office/drawing/2014/main" id="{40294964-CF10-A657-76EF-86C100B7A1B2}"/>
              </a:ext>
            </a:extLst>
          </p:cNvPr>
          <p:cNvGrpSpPr/>
          <p:nvPr/>
        </p:nvGrpSpPr>
        <p:grpSpPr>
          <a:xfrm>
            <a:off x="1959875" y="2571750"/>
            <a:ext cx="5323298" cy="735300"/>
            <a:chOff x="1959875" y="2571750"/>
            <a:chExt cx="5323298" cy="735300"/>
          </a:xfrm>
        </p:grpSpPr>
        <p:grpSp>
          <p:nvGrpSpPr>
            <p:cNvPr id="34" name="Google Shape;2648;p33">
              <a:extLst>
                <a:ext uri="{FF2B5EF4-FFF2-40B4-BE49-F238E27FC236}">
                  <a16:creationId xmlns:a16="http://schemas.microsoft.com/office/drawing/2014/main" id="{572B4A29-17CB-5C2C-D8F8-E1691D6E4D60}"/>
                </a:ext>
              </a:extLst>
            </p:cNvPr>
            <p:cNvGrpSpPr/>
            <p:nvPr/>
          </p:nvGrpSpPr>
          <p:grpSpPr>
            <a:xfrm flipH="1">
              <a:off x="3140277" y="2571750"/>
              <a:ext cx="1273500" cy="735300"/>
              <a:chOff x="1318525" y="2173735"/>
              <a:chExt cx="1273500" cy="735300"/>
            </a:xfrm>
          </p:grpSpPr>
          <p:cxnSp>
            <p:nvCxnSpPr>
              <p:cNvPr id="47" name="Google Shape;2649;p33">
                <a:extLst>
                  <a:ext uri="{FF2B5EF4-FFF2-40B4-BE49-F238E27FC236}">
                    <a16:creationId xmlns:a16="http://schemas.microsoft.com/office/drawing/2014/main" id="{A03D5C84-C86B-9ACE-A483-F653B7C70E10}"/>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8" name="Google Shape;2650;p33">
                <a:extLst>
                  <a:ext uri="{FF2B5EF4-FFF2-40B4-BE49-F238E27FC236}">
                    <a16:creationId xmlns:a16="http://schemas.microsoft.com/office/drawing/2014/main" id="{453E8968-8DF7-F68F-DC82-46840DEC9B4E}"/>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5" name="Google Shape;2651;p33">
              <a:extLst>
                <a:ext uri="{FF2B5EF4-FFF2-40B4-BE49-F238E27FC236}">
                  <a16:creationId xmlns:a16="http://schemas.microsoft.com/office/drawing/2014/main" id="{E33A09D9-0791-BC4E-23A7-00DFF1D39F88}"/>
                </a:ext>
              </a:extLst>
            </p:cNvPr>
            <p:cNvGrpSpPr/>
            <p:nvPr/>
          </p:nvGrpSpPr>
          <p:grpSpPr>
            <a:xfrm flipH="1">
              <a:off x="5173352" y="2571750"/>
              <a:ext cx="1273500" cy="735300"/>
              <a:chOff x="1318525" y="2173735"/>
              <a:chExt cx="1273500" cy="735300"/>
            </a:xfrm>
          </p:grpSpPr>
          <p:cxnSp>
            <p:nvCxnSpPr>
              <p:cNvPr id="45" name="Google Shape;2652;p33">
                <a:extLst>
                  <a:ext uri="{FF2B5EF4-FFF2-40B4-BE49-F238E27FC236}">
                    <a16:creationId xmlns:a16="http://schemas.microsoft.com/office/drawing/2014/main" id="{E53C86EB-45A8-B0B0-DABE-51F5E913AE23}"/>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6" name="Google Shape;2653;p33">
                <a:extLst>
                  <a:ext uri="{FF2B5EF4-FFF2-40B4-BE49-F238E27FC236}">
                    <a16:creationId xmlns:a16="http://schemas.microsoft.com/office/drawing/2014/main" id="{23E0FEC9-C8E2-F8DE-BE83-569CEBEAC35F}"/>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6" name="Google Shape;2657;p33">
              <a:extLst>
                <a:ext uri="{FF2B5EF4-FFF2-40B4-BE49-F238E27FC236}">
                  <a16:creationId xmlns:a16="http://schemas.microsoft.com/office/drawing/2014/main" id="{7AA01A86-2DB9-50B9-40B1-482AB3FC4683}"/>
                </a:ext>
              </a:extLst>
            </p:cNvPr>
            <p:cNvGrpSpPr/>
            <p:nvPr/>
          </p:nvGrpSpPr>
          <p:grpSpPr>
            <a:xfrm>
              <a:off x="6009673" y="2571750"/>
              <a:ext cx="1273500" cy="735300"/>
              <a:chOff x="1318525" y="2173735"/>
              <a:chExt cx="1273500" cy="735300"/>
            </a:xfrm>
          </p:grpSpPr>
          <p:cxnSp>
            <p:nvCxnSpPr>
              <p:cNvPr id="43" name="Google Shape;2658;p33">
                <a:extLst>
                  <a:ext uri="{FF2B5EF4-FFF2-40B4-BE49-F238E27FC236}">
                    <a16:creationId xmlns:a16="http://schemas.microsoft.com/office/drawing/2014/main" id="{B2291E7D-C58E-5D89-FAB0-420C1FC0B0FC}"/>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4" name="Google Shape;2659;p33">
                <a:extLst>
                  <a:ext uri="{FF2B5EF4-FFF2-40B4-BE49-F238E27FC236}">
                    <a16:creationId xmlns:a16="http://schemas.microsoft.com/office/drawing/2014/main" id="{0E75BAE5-5673-ABC4-FAA2-4065ECF50FCA}"/>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7" name="Google Shape;2660;p33">
              <a:extLst>
                <a:ext uri="{FF2B5EF4-FFF2-40B4-BE49-F238E27FC236}">
                  <a16:creationId xmlns:a16="http://schemas.microsoft.com/office/drawing/2014/main" id="{18E01E52-6489-AEAB-D750-98E883130417}"/>
                </a:ext>
              </a:extLst>
            </p:cNvPr>
            <p:cNvGrpSpPr/>
            <p:nvPr/>
          </p:nvGrpSpPr>
          <p:grpSpPr>
            <a:xfrm>
              <a:off x="3976598" y="2571750"/>
              <a:ext cx="1273500" cy="735300"/>
              <a:chOff x="1318525" y="2173735"/>
              <a:chExt cx="1273500" cy="735300"/>
            </a:xfrm>
          </p:grpSpPr>
          <p:cxnSp>
            <p:nvCxnSpPr>
              <p:cNvPr id="41" name="Google Shape;2661;p33">
                <a:extLst>
                  <a:ext uri="{FF2B5EF4-FFF2-40B4-BE49-F238E27FC236}">
                    <a16:creationId xmlns:a16="http://schemas.microsoft.com/office/drawing/2014/main" id="{75248FD3-85B6-44F1-31E7-A30E4912FC7A}"/>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2" name="Google Shape;2662;p33">
                <a:extLst>
                  <a:ext uri="{FF2B5EF4-FFF2-40B4-BE49-F238E27FC236}">
                    <a16:creationId xmlns:a16="http://schemas.microsoft.com/office/drawing/2014/main" id="{38172358-5E84-52E6-D413-059408C318D8}"/>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8" name="Google Shape;2663;p33">
              <a:extLst>
                <a:ext uri="{FF2B5EF4-FFF2-40B4-BE49-F238E27FC236}">
                  <a16:creationId xmlns:a16="http://schemas.microsoft.com/office/drawing/2014/main" id="{29D8FA97-CBF4-E6D1-C649-A2B602ECBEB8}"/>
                </a:ext>
              </a:extLst>
            </p:cNvPr>
            <p:cNvGrpSpPr/>
            <p:nvPr/>
          </p:nvGrpSpPr>
          <p:grpSpPr>
            <a:xfrm>
              <a:off x="1959875" y="2571750"/>
              <a:ext cx="1273500" cy="735300"/>
              <a:chOff x="1318525" y="2173735"/>
              <a:chExt cx="1273500" cy="735300"/>
            </a:xfrm>
          </p:grpSpPr>
          <p:cxnSp>
            <p:nvCxnSpPr>
              <p:cNvPr id="39" name="Google Shape;2664;p33">
                <a:extLst>
                  <a:ext uri="{FF2B5EF4-FFF2-40B4-BE49-F238E27FC236}">
                    <a16:creationId xmlns:a16="http://schemas.microsoft.com/office/drawing/2014/main" id="{24B44D4C-7F63-E6DD-C085-91198D8ED816}"/>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0" name="Google Shape;2665;p33">
                <a:extLst>
                  <a:ext uri="{FF2B5EF4-FFF2-40B4-BE49-F238E27FC236}">
                    <a16:creationId xmlns:a16="http://schemas.microsoft.com/office/drawing/2014/main" id="{41CCFB9D-0855-3531-950C-CD85B3F724F3}"/>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50" name="Google Shape;2667;p33">
            <a:extLst>
              <a:ext uri="{FF2B5EF4-FFF2-40B4-BE49-F238E27FC236}">
                <a16:creationId xmlns:a16="http://schemas.microsoft.com/office/drawing/2014/main" id="{569BACF6-01A2-C638-42D7-5518508F8CF9}"/>
              </a:ext>
            </a:extLst>
          </p:cNvPr>
          <p:cNvGrpSpPr/>
          <p:nvPr/>
        </p:nvGrpSpPr>
        <p:grpSpPr>
          <a:xfrm>
            <a:off x="1871073" y="2191442"/>
            <a:ext cx="590840" cy="682345"/>
            <a:chOff x="3669150" y="2223718"/>
            <a:chExt cx="436237" cy="503799"/>
          </a:xfrm>
        </p:grpSpPr>
        <p:sp>
          <p:nvSpPr>
            <p:cNvPr id="51" name="Google Shape;2668;p33">
              <a:extLst>
                <a:ext uri="{FF2B5EF4-FFF2-40B4-BE49-F238E27FC236}">
                  <a16:creationId xmlns:a16="http://schemas.microsoft.com/office/drawing/2014/main" id="{236FC2E3-0AA1-0982-498E-63931A3AE88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669;p33">
              <a:extLst>
                <a:ext uri="{FF2B5EF4-FFF2-40B4-BE49-F238E27FC236}">
                  <a16:creationId xmlns:a16="http://schemas.microsoft.com/office/drawing/2014/main" id="{CD67D0A7-612F-E90E-01C3-311D2F15BBE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670;p33">
              <a:extLst>
                <a:ext uri="{FF2B5EF4-FFF2-40B4-BE49-F238E27FC236}">
                  <a16:creationId xmlns:a16="http://schemas.microsoft.com/office/drawing/2014/main" id="{BD8BB9A2-313B-D9A1-9A65-E888E8FAA564}"/>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2667;p33">
            <a:extLst>
              <a:ext uri="{FF2B5EF4-FFF2-40B4-BE49-F238E27FC236}">
                <a16:creationId xmlns:a16="http://schemas.microsoft.com/office/drawing/2014/main" id="{88BE602D-6E60-9543-926B-F5A623DC180C}"/>
              </a:ext>
            </a:extLst>
          </p:cNvPr>
          <p:cNvGrpSpPr/>
          <p:nvPr/>
        </p:nvGrpSpPr>
        <p:grpSpPr>
          <a:xfrm>
            <a:off x="2921603" y="2825250"/>
            <a:ext cx="590840" cy="682345"/>
            <a:chOff x="3669150" y="2223718"/>
            <a:chExt cx="436237" cy="503799"/>
          </a:xfrm>
        </p:grpSpPr>
        <p:sp>
          <p:nvSpPr>
            <p:cNvPr id="55" name="Google Shape;2668;p33">
              <a:extLst>
                <a:ext uri="{FF2B5EF4-FFF2-40B4-BE49-F238E27FC236}">
                  <a16:creationId xmlns:a16="http://schemas.microsoft.com/office/drawing/2014/main" id="{50F59C33-05AE-770E-5FAE-6F0FBE40993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669;p33">
              <a:extLst>
                <a:ext uri="{FF2B5EF4-FFF2-40B4-BE49-F238E27FC236}">
                  <a16:creationId xmlns:a16="http://schemas.microsoft.com/office/drawing/2014/main" id="{068EC3B5-B1BD-103F-D6B0-9246F82771A6}"/>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670;p33">
              <a:extLst>
                <a:ext uri="{FF2B5EF4-FFF2-40B4-BE49-F238E27FC236}">
                  <a16:creationId xmlns:a16="http://schemas.microsoft.com/office/drawing/2014/main" id="{752E4D62-7112-3B0E-984D-966D492011FE}"/>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2667;p33">
            <a:extLst>
              <a:ext uri="{FF2B5EF4-FFF2-40B4-BE49-F238E27FC236}">
                <a16:creationId xmlns:a16="http://schemas.microsoft.com/office/drawing/2014/main" id="{DDCACFDF-1FEA-6B28-59F0-EF33B3395E4A}"/>
              </a:ext>
            </a:extLst>
          </p:cNvPr>
          <p:cNvGrpSpPr/>
          <p:nvPr/>
        </p:nvGrpSpPr>
        <p:grpSpPr>
          <a:xfrm>
            <a:off x="3907304" y="2230577"/>
            <a:ext cx="590840" cy="682345"/>
            <a:chOff x="3669150" y="2223718"/>
            <a:chExt cx="436237" cy="503799"/>
          </a:xfrm>
        </p:grpSpPr>
        <p:sp>
          <p:nvSpPr>
            <p:cNvPr id="59" name="Google Shape;2668;p33">
              <a:extLst>
                <a:ext uri="{FF2B5EF4-FFF2-40B4-BE49-F238E27FC236}">
                  <a16:creationId xmlns:a16="http://schemas.microsoft.com/office/drawing/2014/main" id="{CCCEDF9C-E2E3-B8CE-B185-62061C5DE6E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69;p33">
              <a:extLst>
                <a:ext uri="{FF2B5EF4-FFF2-40B4-BE49-F238E27FC236}">
                  <a16:creationId xmlns:a16="http://schemas.microsoft.com/office/drawing/2014/main" id="{E0C122F3-59A7-FCE8-D62E-35BC1CDC0789}"/>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70;p33">
              <a:extLst>
                <a:ext uri="{FF2B5EF4-FFF2-40B4-BE49-F238E27FC236}">
                  <a16:creationId xmlns:a16="http://schemas.microsoft.com/office/drawing/2014/main" id="{DCA883D1-F1EC-2B5D-6B54-CF79D4805099}"/>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 name="Google Shape;2667;p33">
            <a:extLst>
              <a:ext uri="{FF2B5EF4-FFF2-40B4-BE49-F238E27FC236}">
                <a16:creationId xmlns:a16="http://schemas.microsoft.com/office/drawing/2014/main" id="{2548448E-29A9-1FB5-A549-8584A2B5263C}"/>
              </a:ext>
            </a:extLst>
          </p:cNvPr>
          <p:cNvGrpSpPr/>
          <p:nvPr/>
        </p:nvGrpSpPr>
        <p:grpSpPr>
          <a:xfrm>
            <a:off x="4876984" y="2825249"/>
            <a:ext cx="590840" cy="682345"/>
            <a:chOff x="3669150" y="2223718"/>
            <a:chExt cx="436237" cy="503799"/>
          </a:xfrm>
        </p:grpSpPr>
        <p:sp>
          <p:nvSpPr>
            <p:cNvPr id="63" name="Google Shape;2668;p33">
              <a:extLst>
                <a:ext uri="{FF2B5EF4-FFF2-40B4-BE49-F238E27FC236}">
                  <a16:creationId xmlns:a16="http://schemas.microsoft.com/office/drawing/2014/main" id="{EF34DE56-B8A1-BC3B-CC28-6F8ACFD0966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69;p33">
              <a:extLst>
                <a:ext uri="{FF2B5EF4-FFF2-40B4-BE49-F238E27FC236}">
                  <a16:creationId xmlns:a16="http://schemas.microsoft.com/office/drawing/2014/main" id="{1A2D242D-B44A-E0B5-1DBE-5FF3CE4C6EE8}"/>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70;p33">
              <a:extLst>
                <a:ext uri="{FF2B5EF4-FFF2-40B4-BE49-F238E27FC236}">
                  <a16:creationId xmlns:a16="http://schemas.microsoft.com/office/drawing/2014/main" id="{66B1F9E2-7A76-F635-88B8-3ED9665E5D20}"/>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90" name="Google Shape;2667;p33">
            <a:extLst>
              <a:ext uri="{FF2B5EF4-FFF2-40B4-BE49-F238E27FC236}">
                <a16:creationId xmlns:a16="http://schemas.microsoft.com/office/drawing/2014/main" id="{33AFBAC1-B827-9476-60DE-1F01795A0275}"/>
              </a:ext>
            </a:extLst>
          </p:cNvPr>
          <p:cNvGrpSpPr/>
          <p:nvPr/>
        </p:nvGrpSpPr>
        <p:grpSpPr>
          <a:xfrm>
            <a:off x="5923954" y="2180242"/>
            <a:ext cx="590840" cy="682345"/>
            <a:chOff x="3669150" y="2223718"/>
            <a:chExt cx="436237" cy="503799"/>
          </a:xfrm>
        </p:grpSpPr>
        <p:sp>
          <p:nvSpPr>
            <p:cNvPr id="2691" name="Google Shape;2668;p33">
              <a:extLst>
                <a:ext uri="{FF2B5EF4-FFF2-40B4-BE49-F238E27FC236}">
                  <a16:creationId xmlns:a16="http://schemas.microsoft.com/office/drawing/2014/main" id="{C4E86801-8A69-D85F-47D5-E144F91E3AF5}"/>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69;p33">
              <a:extLst>
                <a:ext uri="{FF2B5EF4-FFF2-40B4-BE49-F238E27FC236}">
                  <a16:creationId xmlns:a16="http://schemas.microsoft.com/office/drawing/2014/main" id="{9425BD49-3453-2554-5DA6-5C128CF5BEF7}"/>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70;p33">
              <a:extLst>
                <a:ext uri="{FF2B5EF4-FFF2-40B4-BE49-F238E27FC236}">
                  <a16:creationId xmlns:a16="http://schemas.microsoft.com/office/drawing/2014/main" id="{5D2ABF51-D83D-ABE3-9BCF-1789D5421628}"/>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94" name="Google Shape;2702;p33">
            <a:extLst>
              <a:ext uri="{FF2B5EF4-FFF2-40B4-BE49-F238E27FC236}">
                <a16:creationId xmlns:a16="http://schemas.microsoft.com/office/drawing/2014/main" id="{ACBFBD88-1BE2-AB23-8A61-081335D75F37}"/>
              </a:ext>
            </a:extLst>
          </p:cNvPr>
          <p:cNvSpPr txBox="1"/>
          <p:nvPr/>
        </p:nvSpPr>
        <p:spPr>
          <a:xfrm>
            <a:off x="5289518" y="1785540"/>
            <a:ext cx="2086641"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Testing and Blending</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2698" name="Google Shape;2691;p33">
            <a:extLst>
              <a:ext uri="{FF2B5EF4-FFF2-40B4-BE49-F238E27FC236}">
                <a16:creationId xmlns:a16="http://schemas.microsoft.com/office/drawing/2014/main" id="{1FB8CBBB-A72D-FC12-057B-C5F1EC7AE470}"/>
              </a:ext>
            </a:extLst>
          </p:cNvPr>
          <p:cNvGrpSpPr/>
          <p:nvPr/>
        </p:nvGrpSpPr>
        <p:grpSpPr>
          <a:xfrm>
            <a:off x="5923946" y="2171690"/>
            <a:ext cx="590840" cy="682345"/>
            <a:chOff x="3669150" y="2223718"/>
            <a:chExt cx="436237" cy="503799"/>
          </a:xfrm>
        </p:grpSpPr>
        <p:sp>
          <p:nvSpPr>
            <p:cNvPr id="2699" name="Google Shape;2692;p33">
              <a:extLst>
                <a:ext uri="{FF2B5EF4-FFF2-40B4-BE49-F238E27FC236}">
                  <a16:creationId xmlns:a16="http://schemas.microsoft.com/office/drawing/2014/main" id="{00631B4B-2610-F6F9-B003-DA4F269735E7}"/>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693;p33">
              <a:extLst>
                <a:ext uri="{FF2B5EF4-FFF2-40B4-BE49-F238E27FC236}">
                  <a16:creationId xmlns:a16="http://schemas.microsoft.com/office/drawing/2014/main" id="{1E6821B9-8A68-3457-E7DA-A5368F4A447F}"/>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694;p33">
              <a:extLst>
                <a:ext uri="{FF2B5EF4-FFF2-40B4-BE49-F238E27FC236}">
                  <a16:creationId xmlns:a16="http://schemas.microsoft.com/office/drawing/2014/main" id="{0D22014F-64E8-A3A9-8A6D-3630866BC213}"/>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02" name="Google Shape;2710;p33">
            <a:extLst>
              <a:ext uri="{FF2B5EF4-FFF2-40B4-BE49-F238E27FC236}">
                <a16:creationId xmlns:a16="http://schemas.microsoft.com/office/drawing/2014/main" id="{C0D93E5B-4396-62A8-293F-F45BC3913FD8}"/>
              </a:ext>
            </a:extLst>
          </p:cNvPr>
          <p:cNvGrpSpPr/>
          <p:nvPr/>
        </p:nvGrpSpPr>
        <p:grpSpPr>
          <a:xfrm>
            <a:off x="4273894" y="3608265"/>
            <a:ext cx="1878905" cy="809696"/>
            <a:chOff x="3632520" y="3591250"/>
            <a:chExt cx="1878905" cy="809696"/>
          </a:xfrm>
        </p:grpSpPr>
        <p:sp>
          <p:nvSpPr>
            <p:cNvPr id="2703" name="Google Shape;2711;p33">
              <a:extLst>
                <a:ext uri="{FF2B5EF4-FFF2-40B4-BE49-F238E27FC236}">
                  <a16:creationId xmlns:a16="http://schemas.microsoft.com/office/drawing/2014/main" id="{8656696D-0B3D-2E9C-1835-1ECF60EB4774}"/>
                </a:ext>
              </a:extLst>
            </p:cNvPr>
            <p:cNvSpPr txBox="1"/>
            <p:nvPr/>
          </p:nvSpPr>
          <p:spPr>
            <a:xfrm>
              <a:off x="3632520" y="3591250"/>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Fragment Shader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04" name="Google Shape;2712;p33">
              <a:extLst>
                <a:ext uri="{FF2B5EF4-FFF2-40B4-BE49-F238E27FC236}">
                  <a16:creationId xmlns:a16="http://schemas.microsoft.com/office/drawing/2014/main" id="{496D77C4-B74D-8714-320B-474F624C9845}"/>
                </a:ext>
              </a:extLst>
            </p:cNvPr>
            <p:cNvSpPr txBox="1"/>
            <p:nvPr/>
          </p:nvSpPr>
          <p:spPr>
            <a:xfrm>
              <a:off x="3632525" y="3844746"/>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2705" name="Google Shape;2698;p33">
            <a:extLst>
              <a:ext uri="{FF2B5EF4-FFF2-40B4-BE49-F238E27FC236}">
                <a16:creationId xmlns:a16="http://schemas.microsoft.com/office/drawing/2014/main" id="{74E2E727-827E-51B0-DA71-624B75906F93}"/>
              </a:ext>
            </a:extLst>
          </p:cNvPr>
          <p:cNvGrpSpPr/>
          <p:nvPr/>
        </p:nvGrpSpPr>
        <p:grpSpPr>
          <a:xfrm>
            <a:off x="3258284" y="1229340"/>
            <a:ext cx="1878905" cy="809700"/>
            <a:chOff x="2616933" y="1212325"/>
            <a:chExt cx="1878905" cy="809700"/>
          </a:xfrm>
        </p:grpSpPr>
        <p:sp>
          <p:nvSpPr>
            <p:cNvPr id="2706" name="Google Shape;2699;p33">
              <a:extLst>
                <a:ext uri="{FF2B5EF4-FFF2-40B4-BE49-F238E27FC236}">
                  <a16:creationId xmlns:a16="http://schemas.microsoft.com/office/drawing/2014/main" id="{4C3552A6-7DE6-7D0F-92BE-DA8B70AFC6C2}"/>
                </a:ext>
              </a:extLst>
            </p:cNvPr>
            <p:cNvSpPr txBox="1"/>
            <p:nvPr/>
          </p:nvSpPr>
          <p:spPr>
            <a:xfrm>
              <a:off x="2616933"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Rasterization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0" name="Google Shape;2700;p33">
              <a:extLst>
                <a:ext uri="{FF2B5EF4-FFF2-40B4-BE49-F238E27FC236}">
                  <a16:creationId xmlns:a16="http://schemas.microsoft.com/office/drawing/2014/main" id="{9470398A-C2D5-EE1D-E4A2-688DB2F5EA27}"/>
                </a:ext>
              </a:extLst>
            </p:cNvPr>
            <p:cNvSpPr txBox="1"/>
            <p:nvPr/>
          </p:nvSpPr>
          <p:spPr>
            <a:xfrm>
              <a:off x="2616938"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grpSp>
      <p:grpSp>
        <p:nvGrpSpPr>
          <p:cNvPr id="2711" name="Google Shape;2695;p33">
            <a:extLst>
              <a:ext uri="{FF2B5EF4-FFF2-40B4-BE49-F238E27FC236}">
                <a16:creationId xmlns:a16="http://schemas.microsoft.com/office/drawing/2014/main" id="{A6E90929-DBD4-AFFA-380A-02624A47C1EF}"/>
              </a:ext>
            </a:extLst>
          </p:cNvPr>
          <p:cNvGrpSpPr/>
          <p:nvPr/>
        </p:nvGrpSpPr>
        <p:grpSpPr>
          <a:xfrm>
            <a:off x="1227050" y="1229340"/>
            <a:ext cx="1878900" cy="809700"/>
            <a:chOff x="585700" y="1212325"/>
            <a:chExt cx="1878900" cy="809700"/>
          </a:xfrm>
        </p:grpSpPr>
        <p:sp>
          <p:nvSpPr>
            <p:cNvPr id="2712" name="Google Shape;2696;p33">
              <a:extLst>
                <a:ext uri="{FF2B5EF4-FFF2-40B4-BE49-F238E27FC236}">
                  <a16:creationId xmlns:a16="http://schemas.microsoft.com/office/drawing/2014/main" id="{2A1A0E0C-23DB-4E54-6695-89512863EA4F}"/>
                </a:ext>
              </a:extLst>
            </p:cNvPr>
            <p:cNvSpPr txBox="1"/>
            <p:nvPr/>
          </p:nvSpPr>
          <p:spPr>
            <a:xfrm>
              <a:off x="585700"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Vertex Shader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3" name="Google Shape;2697;p33">
              <a:extLst>
                <a:ext uri="{FF2B5EF4-FFF2-40B4-BE49-F238E27FC236}">
                  <a16:creationId xmlns:a16="http://schemas.microsoft.com/office/drawing/2014/main" id="{E6FC0041-5786-58A2-6734-0E1BE2F4CFF2}"/>
                </a:ext>
              </a:extLst>
            </p:cNvPr>
            <p:cNvSpPr txBox="1"/>
            <p:nvPr/>
          </p:nvSpPr>
          <p:spPr>
            <a:xfrm>
              <a:off x="585700"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2714" name="Google Shape;2707;p33">
            <a:extLst>
              <a:ext uri="{FF2B5EF4-FFF2-40B4-BE49-F238E27FC236}">
                <a16:creationId xmlns:a16="http://schemas.microsoft.com/office/drawing/2014/main" id="{9FA011AD-DA9A-E544-3CDF-065F431451F5}"/>
              </a:ext>
            </a:extLst>
          </p:cNvPr>
          <p:cNvGrpSpPr/>
          <p:nvPr/>
        </p:nvGrpSpPr>
        <p:grpSpPr>
          <a:xfrm>
            <a:off x="2242655" y="3608265"/>
            <a:ext cx="1878900" cy="960527"/>
            <a:chOff x="1601288" y="3591250"/>
            <a:chExt cx="1878900" cy="960527"/>
          </a:xfrm>
        </p:grpSpPr>
        <p:sp>
          <p:nvSpPr>
            <p:cNvPr id="2715" name="Google Shape;2708;p33">
              <a:extLst>
                <a:ext uri="{FF2B5EF4-FFF2-40B4-BE49-F238E27FC236}">
                  <a16:creationId xmlns:a16="http://schemas.microsoft.com/office/drawing/2014/main" id="{5D45C6EC-F1BE-DEF3-F130-1A5E6D4CC0FD}"/>
                </a:ext>
              </a:extLst>
            </p:cNvPr>
            <p:cNvSpPr txBox="1"/>
            <p:nvPr/>
          </p:nvSpPr>
          <p:spPr>
            <a:xfrm>
              <a:off x="1601288" y="3591250"/>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Triangle Assembly</a:t>
              </a:r>
            </a:p>
          </p:txBody>
        </p:sp>
        <p:sp>
          <p:nvSpPr>
            <p:cNvPr id="2716" name="Google Shape;2709;p33">
              <a:extLst>
                <a:ext uri="{FF2B5EF4-FFF2-40B4-BE49-F238E27FC236}">
                  <a16:creationId xmlns:a16="http://schemas.microsoft.com/office/drawing/2014/main" id="{27EEBC54-2DA4-7CA3-5D3F-BDCAC4D4C6A4}"/>
                </a:ext>
              </a:extLst>
            </p:cNvPr>
            <p:cNvSpPr txBox="1"/>
            <p:nvPr/>
          </p:nvSpPr>
          <p:spPr>
            <a:xfrm>
              <a:off x="1601288" y="3995577"/>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pic>
        <p:nvPicPr>
          <p:cNvPr id="2717" name="Picture 2716">
            <a:extLst>
              <a:ext uri="{FF2B5EF4-FFF2-40B4-BE49-F238E27FC236}">
                <a16:creationId xmlns:a16="http://schemas.microsoft.com/office/drawing/2014/main" id="{E81AF0D1-ADD0-6B76-6D9C-BF838E2D4C2E}"/>
              </a:ext>
            </a:extLst>
          </p:cNvPr>
          <p:cNvPicPr>
            <a:picLocks noChangeAspect="1"/>
          </p:cNvPicPr>
          <p:nvPr/>
        </p:nvPicPr>
        <p:blipFill rotWithShape="1">
          <a:blip r:embed="rId3"/>
          <a:srcRect l="85766" t="8079" b="53968"/>
          <a:stretch/>
        </p:blipFill>
        <p:spPr>
          <a:xfrm>
            <a:off x="5861377" y="704086"/>
            <a:ext cx="1045707" cy="1041195"/>
          </a:xfrm>
          <a:prstGeom prst="rect">
            <a:avLst/>
          </a:prstGeom>
        </p:spPr>
      </p:pic>
      <p:pic>
        <p:nvPicPr>
          <p:cNvPr id="2718" name="Picture 2717">
            <a:extLst>
              <a:ext uri="{FF2B5EF4-FFF2-40B4-BE49-F238E27FC236}">
                <a16:creationId xmlns:a16="http://schemas.microsoft.com/office/drawing/2014/main" id="{362E9079-BEAB-9C92-61FF-D98567D50291}"/>
              </a:ext>
            </a:extLst>
          </p:cNvPr>
          <p:cNvPicPr>
            <a:picLocks noChangeAspect="1"/>
          </p:cNvPicPr>
          <p:nvPr/>
        </p:nvPicPr>
        <p:blipFill rotWithShape="1">
          <a:blip r:embed="rId3"/>
          <a:srcRect l="68684" t="8079" r="17220" b="54537"/>
          <a:stretch/>
        </p:blipFill>
        <p:spPr>
          <a:xfrm>
            <a:off x="4802411" y="4012592"/>
            <a:ext cx="1035669" cy="1025607"/>
          </a:xfrm>
          <a:prstGeom prst="rect">
            <a:avLst/>
          </a:prstGeom>
        </p:spPr>
      </p:pic>
      <p:pic>
        <p:nvPicPr>
          <p:cNvPr id="2719" name="Picture 2718">
            <a:extLst>
              <a:ext uri="{FF2B5EF4-FFF2-40B4-BE49-F238E27FC236}">
                <a16:creationId xmlns:a16="http://schemas.microsoft.com/office/drawing/2014/main" id="{8DE6DBED-95E1-DD7A-3A60-38D778ED2210}"/>
              </a:ext>
            </a:extLst>
          </p:cNvPr>
          <p:cNvPicPr>
            <a:picLocks noChangeAspect="1"/>
          </p:cNvPicPr>
          <p:nvPr/>
        </p:nvPicPr>
        <p:blipFill rotWithShape="1">
          <a:blip r:embed="rId3"/>
          <a:srcRect l="51108" t="8079" r="34794" b="54537"/>
          <a:stretch/>
        </p:blipFill>
        <p:spPr>
          <a:xfrm>
            <a:off x="3679157" y="716536"/>
            <a:ext cx="1035670" cy="1025607"/>
          </a:xfrm>
          <a:prstGeom prst="rect">
            <a:avLst/>
          </a:prstGeom>
        </p:spPr>
      </p:pic>
      <p:pic>
        <p:nvPicPr>
          <p:cNvPr id="2720" name="Picture 2719">
            <a:extLst>
              <a:ext uri="{FF2B5EF4-FFF2-40B4-BE49-F238E27FC236}">
                <a16:creationId xmlns:a16="http://schemas.microsoft.com/office/drawing/2014/main" id="{E92BDEEE-045D-9CAC-8EA4-81F413FE2FC1}"/>
              </a:ext>
            </a:extLst>
          </p:cNvPr>
          <p:cNvPicPr>
            <a:picLocks noChangeAspect="1"/>
          </p:cNvPicPr>
          <p:nvPr/>
        </p:nvPicPr>
        <p:blipFill rotWithShape="1">
          <a:blip r:embed="rId3"/>
          <a:srcRect l="34101" t="8080" r="51890" b="54693"/>
          <a:stretch/>
        </p:blipFill>
        <p:spPr>
          <a:xfrm>
            <a:off x="2722793" y="4030124"/>
            <a:ext cx="1029112" cy="1021311"/>
          </a:xfrm>
          <a:prstGeom prst="rect">
            <a:avLst/>
          </a:prstGeom>
        </p:spPr>
      </p:pic>
      <p:pic>
        <p:nvPicPr>
          <p:cNvPr id="2721" name="Picture 2720">
            <a:extLst>
              <a:ext uri="{FF2B5EF4-FFF2-40B4-BE49-F238E27FC236}">
                <a16:creationId xmlns:a16="http://schemas.microsoft.com/office/drawing/2014/main" id="{62ED08D4-A13B-889A-6BD7-FC42F6B355AE}"/>
              </a:ext>
            </a:extLst>
          </p:cNvPr>
          <p:cNvPicPr>
            <a:picLocks noChangeAspect="1"/>
          </p:cNvPicPr>
          <p:nvPr/>
        </p:nvPicPr>
        <p:blipFill rotWithShape="1">
          <a:blip r:embed="rId3"/>
          <a:srcRect l="16433" t="8079" r="69332" b="53968"/>
          <a:stretch/>
        </p:blipFill>
        <p:spPr>
          <a:xfrm>
            <a:off x="1574154" y="689189"/>
            <a:ext cx="1045706" cy="1041195"/>
          </a:xfrm>
          <a:prstGeom prst="rect">
            <a:avLst/>
          </a:prstGeom>
        </p:spPr>
      </p:pic>
      <p:grpSp>
        <p:nvGrpSpPr>
          <p:cNvPr id="2726" name="Group 2725">
            <a:extLst>
              <a:ext uri="{FF2B5EF4-FFF2-40B4-BE49-F238E27FC236}">
                <a16:creationId xmlns:a16="http://schemas.microsoft.com/office/drawing/2014/main" id="{192AF67B-D4F6-DBF6-2A75-12BB5056E054}"/>
              </a:ext>
            </a:extLst>
          </p:cNvPr>
          <p:cNvGrpSpPr/>
          <p:nvPr/>
        </p:nvGrpSpPr>
        <p:grpSpPr>
          <a:xfrm>
            <a:off x="258606" y="1567681"/>
            <a:ext cx="1175039" cy="2743438"/>
            <a:chOff x="112741" y="1558879"/>
            <a:chExt cx="1175039" cy="2743438"/>
          </a:xfrm>
        </p:grpSpPr>
        <p:pic>
          <p:nvPicPr>
            <p:cNvPr id="2723" name="Picture 2722">
              <a:extLst>
                <a:ext uri="{FF2B5EF4-FFF2-40B4-BE49-F238E27FC236}">
                  <a16:creationId xmlns:a16="http://schemas.microsoft.com/office/drawing/2014/main" id="{A72C5962-E5F9-C3F1-32BE-BCABF7791DD9}"/>
                </a:ext>
              </a:extLst>
            </p:cNvPr>
            <p:cNvPicPr>
              <a:picLocks noChangeAspect="1"/>
            </p:cNvPicPr>
            <p:nvPr/>
          </p:nvPicPr>
          <p:blipFill rotWithShape="1">
            <a:blip r:embed="rId4"/>
            <a:srcRect l="1" t="58597" r="86002"/>
            <a:stretch/>
          </p:blipFill>
          <p:spPr>
            <a:xfrm>
              <a:off x="112741" y="3166449"/>
              <a:ext cx="1175039" cy="1135868"/>
            </a:xfrm>
            <a:prstGeom prst="rect">
              <a:avLst/>
            </a:prstGeom>
          </p:spPr>
        </p:pic>
        <p:grpSp>
          <p:nvGrpSpPr>
            <p:cNvPr id="2725" name="Group 2724">
              <a:extLst>
                <a:ext uri="{FF2B5EF4-FFF2-40B4-BE49-F238E27FC236}">
                  <a16:creationId xmlns:a16="http://schemas.microsoft.com/office/drawing/2014/main" id="{3573844A-F8B7-6BD2-E56B-7C14B42B2514}"/>
                </a:ext>
              </a:extLst>
            </p:cNvPr>
            <p:cNvGrpSpPr/>
            <p:nvPr/>
          </p:nvGrpSpPr>
          <p:grpSpPr>
            <a:xfrm>
              <a:off x="112741" y="1558879"/>
              <a:ext cx="1082565" cy="1607570"/>
              <a:chOff x="112741" y="1558879"/>
              <a:chExt cx="1082565" cy="1607570"/>
            </a:xfrm>
          </p:grpSpPr>
          <p:pic>
            <p:nvPicPr>
              <p:cNvPr id="2722" name="Picture 2721">
                <a:extLst>
                  <a:ext uri="{FF2B5EF4-FFF2-40B4-BE49-F238E27FC236}">
                    <a16:creationId xmlns:a16="http://schemas.microsoft.com/office/drawing/2014/main" id="{DE7D2051-4BCC-7D90-2212-010EEE990FB9}"/>
                  </a:ext>
                </a:extLst>
              </p:cNvPr>
              <p:cNvPicPr>
                <a:picLocks noChangeAspect="1"/>
              </p:cNvPicPr>
              <p:nvPr/>
            </p:nvPicPr>
            <p:blipFill rotWithShape="1">
              <a:blip r:embed="rId4"/>
              <a:srcRect r="87105" b="55726"/>
              <a:stretch/>
            </p:blipFill>
            <p:spPr>
              <a:xfrm>
                <a:off x="112741" y="1558879"/>
                <a:ext cx="1082565" cy="1214638"/>
              </a:xfrm>
              <a:prstGeom prst="rect">
                <a:avLst/>
              </a:prstGeom>
            </p:spPr>
          </p:pic>
          <p:pic>
            <p:nvPicPr>
              <p:cNvPr id="2724" name="Picture 2723">
                <a:extLst>
                  <a:ext uri="{FF2B5EF4-FFF2-40B4-BE49-F238E27FC236}">
                    <a16:creationId xmlns:a16="http://schemas.microsoft.com/office/drawing/2014/main" id="{E3BAE2C8-6869-7ABE-BE2D-9B24276FA1FE}"/>
                  </a:ext>
                </a:extLst>
              </p:cNvPr>
              <p:cNvPicPr>
                <a:picLocks noChangeAspect="1"/>
              </p:cNvPicPr>
              <p:nvPr/>
            </p:nvPicPr>
            <p:blipFill rotWithShape="1">
              <a:blip r:embed="rId4"/>
              <a:srcRect t="44274" r="91787" b="41403"/>
              <a:stretch/>
            </p:blipFill>
            <p:spPr>
              <a:xfrm>
                <a:off x="112741" y="2773517"/>
                <a:ext cx="689475" cy="392932"/>
              </a:xfrm>
              <a:prstGeom prst="rect">
                <a:avLst/>
              </a:prstGeom>
            </p:spPr>
          </p:pic>
        </p:grpSp>
      </p:grpSp>
      <p:sp>
        <p:nvSpPr>
          <p:cNvPr id="2727" name="Google Shape;2666;p33">
            <a:extLst>
              <a:ext uri="{FF2B5EF4-FFF2-40B4-BE49-F238E27FC236}">
                <a16:creationId xmlns:a16="http://schemas.microsoft.com/office/drawing/2014/main" id="{0EC91693-056B-CED4-5D0E-8542C89EAC20}"/>
              </a:ext>
            </a:extLst>
          </p:cNvPr>
          <p:cNvSpPr txBox="1">
            <a:spLocks/>
          </p:cNvSpPr>
          <p:nvPr/>
        </p:nvSpPr>
        <p:spPr>
          <a:xfrm>
            <a:off x="556148" y="161825"/>
            <a:ext cx="81144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GB" sz="3200" u="sng" dirty="0"/>
              <a:t>Graphics Pipeline</a:t>
            </a:r>
          </a:p>
        </p:txBody>
      </p:sp>
      <p:grpSp>
        <p:nvGrpSpPr>
          <p:cNvPr id="2" name="Google Shape;2667;p33">
            <a:extLst>
              <a:ext uri="{FF2B5EF4-FFF2-40B4-BE49-F238E27FC236}">
                <a16:creationId xmlns:a16="http://schemas.microsoft.com/office/drawing/2014/main" id="{62E26224-8312-C43D-8FD2-5F3B4437999E}"/>
              </a:ext>
            </a:extLst>
          </p:cNvPr>
          <p:cNvGrpSpPr/>
          <p:nvPr/>
        </p:nvGrpSpPr>
        <p:grpSpPr>
          <a:xfrm>
            <a:off x="5941731" y="2171717"/>
            <a:ext cx="590840" cy="682345"/>
            <a:chOff x="3669150" y="2223718"/>
            <a:chExt cx="436237" cy="503799"/>
          </a:xfrm>
        </p:grpSpPr>
        <p:sp>
          <p:nvSpPr>
            <p:cNvPr id="3" name="Google Shape;2668;p33">
              <a:extLst>
                <a:ext uri="{FF2B5EF4-FFF2-40B4-BE49-F238E27FC236}">
                  <a16:creationId xmlns:a16="http://schemas.microsoft.com/office/drawing/2014/main" id="{01CA9B82-6519-3C94-9D7F-2726FC6037EB}"/>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69;p33">
              <a:extLst>
                <a:ext uri="{FF2B5EF4-FFF2-40B4-BE49-F238E27FC236}">
                  <a16:creationId xmlns:a16="http://schemas.microsoft.com/office/drawing/2014/main" id="{9C0DC03E-2F47-25B2-53F1-C026B69B9806}"/>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70;p33">
              <a:extLst>
                <a:ext uri="{FF2B5EF4-FFF2-40B4-BE49-F238E27FC236}">
                  <a16:creationId xmlns:a16="http://schemas.microsoft.com/office/drawing/2014/main" id="{832CD92C-B3C9-1102-4009-66AF23DDC817}"/>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0748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30" name="Google Shape;2714;p33">
            <a:extLst>
              <a:ext uri="{FF2B5EF4-FFF2-40B4-BE49-F238E27FC236}">
                <a16:creationId xmlns:a16="http://schemas.microsoft.com/office/drawing/2014/main" id="{B0897DB9-FF9D-E438-BEF9-571B8DBB9FA9}"/>
              </a:ext>
            </a:extLst>
          </p:cNvPr>
          <p:cNvSpPr txBox="1"/>
          <p:nvPr/>
        </p:nvSpPr>
        <p:spPr>
          <a:xfrm>
            <a:off x="6305123" y="360826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Frame Buffer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33" name="!!line">
            <a:extLst>
              <a:ext uri="{FF2B5EF4-FFF2-40B4-BE49-F238E27FC236}">
                <a16:creationId xmlns:a16="http://schemas.microsoft.com/office/drawing/2014/main" id="{40294964-CF10-A657-76EF-86C100B7A1B2}"/>
              </a:ext>
            </a:extLst>
          </p:cNvPr>
          <p:cNvGrpSpPr/>
          <p:nvPr/>
        </p:nvGrpSpPr>
        <p:grpSpPr>
          <a:xfrm>
            <a:off x="1959875" y="2571750"/>
            <a:ext cx="5323298" cy="735300"/>
            <a:chOff x="1959875" y="2571750"/>
            <a:chExt cx="5323298" cy="735300"/>
          </a:xfrm>
        </p:grpSpPr>
        <p:grpSp>
          <p:nvGrpSpPr>
            <p:cNvPr id="34" name="Google Shape;2648;p33">
              <a:extLst>
                <a:ext uri="{FF2B5EF4-FFF2-40B4-BE49-F238E27FC236}">
                  <a16:creationId xmlns:a16="http://schemas.microsoft.com/office/drawing/2014/main" id="{572B4A29-17CB-5C2C-D8F8-E1691D6E4D60}"/>
                </a:ext>
              </a:extLst>
            </p:cNvPr>
            <p:cNvGrpSpPr/>
            <p:nvPr/>
          </p:nvGrpSpPr>
          <p:grpSpPr>
            <a:xfrm flipH="1">
              <a:off x="3140277" y="2571750"/>
              <a:ext cx="1273500" cy="735300"/>
              <a:chOff x="1318525" y="2173735"/>
              <a:chExt cx="1273500" cy="735300"/>
            </a:xfrm>
          </p:grpSpPr>
          <p:cxnSp>
            <p:nvCxnSpPr>
              <p:cNvPr id="47" name="Google Shape;2649;p33">
                <a:extLst>
                  <a:ext uri="{FF2B5EF4-FFF2-40B4-BE49-F238E27FC236}">
                    <a16:creationId xmlns:a16="http://schemas.microsoft.com/office/drawing/2014/main" id="{A03D5C84-C86B-9ACE-A483-F653B7C70E10}"/>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8" name="Google Shape;2650;p33">
                <a:extLst>
                  <a:ext uri="{FF2B5EF4-FFF2-40B4-BE49-F238E27FC236}">
                    <a16:creationId xmlns:a16="http://schemas.microsoft.com/office/drawing/2014/main" id="{453E8968-8DF7-F68F-DC82-46840DEC9B4E}"/>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5" name="Google Shape;2651;p33">
              <a:extLst>
                <a:ext uri="{FF2B5EF4-FFF2-40B4-BE49-F238E27FC236}">
                  <a16:creationId xmlns:a16="http://schemas.microsoft.com/office/drawing/2014/main" id="{E33A09D9-0791-BC4E-23A7-00DFF1D39F88}"/>
                </a:ext>
              </a:extLst>
            </p:cNvPr>
            <p:cNvGrpSpPr/>
            <p:nvPr/>
          </p:nvGrpSpPr>
          <p:grpSpPr>
            <a:xfrm flipH="1">
              <a:off x="5173352" y="2571750"/>
              <a:ext cx="1273500" cy="735300"/>
              <a:chOff x="1318525" y="2173735"/>
              <a:chExt cx="1273500" cy="735300"/>
            </a:xfrm>
          </p:grpSpPr>
          <p:cxnSp>
            <p:nvCxnSpPr>
              <p:cNvPr id="45" name="Google Shape;2652;p33">
                <a:extLst>
                  <a:ext uri="{FF2B5EF4-FFF2-40B4-BE49-F238E27FC236}">
                    <a16:creationId xmlns:a16="http://schemas.microsoft.com/office/drawing/2014/main" id="{E53C86EB-45A8-B0B0-DABE-51F5E913AE23}"/>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6" name="Google Shape;2653;p33">
                <a:extLst>
                  <a:ext uri="{FF2B5EF4-FFF2-40B4-BE49-F238E27FC236}">
                    <a16:creationId xmlns:a16="http://schemas.microsoft.com/office/drawing/2014/main" id="{23E0FEC9-C8E2-F8DE-BE83-569CEBEAC35F}"/>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6" name="Google Shape;2657;p33">
              <a:extLst>
                <a:ext uri="{FF2B5EF4-FFF2-40B4-BE49-F238E27FC236}">
                  <a16:creationId xmlns:a16="http://schemas.microsoft.com/office/drawing/2014/main" id="{7AA01A86-2DB9-50B9-40B1-482AB3FC4683}"/>
                </a:ext>
              </a:extLst>
            </p:cNvPr>
            <p:cNvGrpSpPr/>
            <p:nvPr/>
          </p:nvGrpSpPr>
          <p:grpSpPr>
            <a:xfrm>
              <a:off x="6009673" y="2571750"/>
              <a:ext cx="1273500" cy="735300"/>
              <a:chOff x="1318525" y="2173735"/>
              <a:chExt cx="1273500" cy="735300"/>
            </a:xfrm>
          </p:grpSpPr>
          <p:cxnSp>
            <p:nvCxnSpPr>
              <p:cNvPr id="43" name="Google Shape;2658;p33">
                <a:extLst>
                  <a:ext uri="{FF2B5EF4-FFF2-40B4-BE49-F238E27FC236}">
                    <a16:creationId xmlns:a16="http://schemas.microsoft.com/office/drawing/2014/main" id="{B2291E7D-C58E-5D89-FAB0-420C1FC0B0FC}"/>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4" name="Google Shape;2659;p33">
                <a:extLst>
                  <a:ext uri="{FF2B5EF4-FFF2-40B4-BE49-F238E27FC236}">
                    <a16:creationId xmlns:a16="http://schemas.microsoft.com/office/drawing/2014/main" id="{0E75BAE5-5673-ABC4-FAA2-4065ECF50FCA}"/>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7" name="Google Shape;2660;p33">
              <a:extLst>
                <a:ext uri="{FF2B5EF4-FFF2-40B4-BE49-F238E27FC236}">
                  <a16:creationId xmlns:a16="http://schemas.microsoft.com/office/drawing/2014/main" id="{18E01E52-6489-AEAB-D750-98E883130417}"/>
                </a:ext>
              </a:extLst>
            </p:cNvPr>
            <p:cNvGrpSpPr/>
            <p:nvPr/>
          </p:nvGrpSpPr>
          <p:grpSpPr>
            <a:xfrm>
              <a:off x="3976598" y="2571750"/>
              <a:ext cx="1273500" cy="735300"/>
              <a:chOff x="1318525" y="2173735"/>
              <a:chExt cx="1273500" cy="735300"/>
            </a:xfrm>
          </p:grpSpPr>
          <p:cxnSp>
            <p:nvCxnSpPr>
              <p:cNvPr id="41" name="Google Shape;2661;p33">
                <a:extLst>
                  <a:ext uri="{FF2B5EF4-FFF2-40B4-BE49-F238E27FC236}">
                    <a16:creationId xmlns:a16="http://schemas.microsoft.com/office/drawing/2014/main" id="{75248FD3-85B6-44F1-31E7-A30E4912FC7A}"/>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2" name="Google Shape;2662;p33">
                <a:extLst>
                  <a:ext uri="{FF2B5EF4-FFF2-40B4-BE49-F238E27FC236}">
                    <a16:creationId xmlns:a16="http://schemas.microsoft.com/office/drawing/2014/main" id="{38172358-5E84-52E6-D413-059408C318D8}"/>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8" name="Google Shape;2663;p33">
              <a:extLst>
                <a:ext uri="{FF2B5EF4-FFF2-40B4-BE49-F238E27FC236}">
                  <a16:creationId xmlns:a16="http://schemas.microsoft.com/office/drawing/2014/main" id="{29D8FA97-CBF4-E6D1-C649-A2B602ECBEB8}"/>
                </a:ext>
              </a:extLst>
            </p:cNvPr>
            <p:cNvGrpSpPr/>
            <p:nvPr/>
          </p:nvGrpSpPr>
          <p:grpSpPr>
            <a:xfrm>
              <a:off x="1959875" y="2571750"/>
              <a:ext cx="1273500" cy="735300"/>
              <a:chOff x="1318525" y="2173735"/>
              <a:chExt cx="1273500" cy="735300"/>
            </a:xfrm>
          </p:grpSpPr>
          <p:cxnSp>
            <p:nvCxnSpPr>
              <p:cNvPr id="39" name="Google Shape;2664;p33">
                <a:extLst>
                  <a:ext uri="{FF2B5EF4-FFF2-40B4-BE49-F238E27FC236}">
                    <a16:creationId xmlns:a16="http://schemas.microsoft.com/office/drawing/2014/main" id="{24B44D4C-7F63-E6DD-C085-91198D8ED816}"/>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0" name="Google Shape;2665;p33">
                <a:extLst>
                  <a:ext uri="{FF2B5EF4-FFF2-40B4-BE49-F238E27FC236}">
                    <a16:creationId xmlns:a16="http://schemas.microsoft.com/office/drawing/2014/main" id="{41CCFB9D-0855-3531-950C-CD85B3F724F3}"/>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50" name="Google Shape;2667;p33">
            <a:extLst>
              <a:ext uri="{FF2B5EF4-FFF2-40B4-BE49-F238E27FC236}">
                <a16:creationId xmlns:a16="http://schemas.microsoft.com/office/drawing/2014/main" id="{569BACF6-01A2-C638-42D7-5518508F8CF9}"/>
              </a:ext>
            </a:extLst>
          </p:cNvPr>
          <p:cNvGrpSpPr/>
          <p:nvPr/>
        </p:nvGrpSpPr>
        <p:grpSpPr>
          <a:xfrm>
            <a:off x="1871073" y="2191442"/>
            <a:ext cx="590840" cy="682345"/>
            <a:chOff x="3669150" y="2223718"/>
            <a:chExt cx="436237" cy="503799"/>
          </a:xfrm>
        </p:grpSpPr>
        <p:sp>
          <p:nvSpPr>
            <p:cNvPr id="51" name="Google Shape;2668;p33">
              <a:extLst>
                <a:ext uri="{FF2B5EF4-FFF2-40B4-BE49-F238E27FC236}">
                  <a16:creationId xmlns:a16="http://schemas.microsoft.com/office/drawing/2014/main" id="{236FC2E3-0AA1-0982-498E-63931A3AE88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669;p33">
              <a:extLst>
                <a:ext uri="{FF2B5EF4-FFF2-40B4-BE49-F238E27FC236}">
                  <a16:creationId xmlns:a16="http://schemas.microsoft.com/office/drawing/2014/main" id="{CD67D0A7-612F-E90E-01C3-311D2F15BBE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670;p33">
              <a:extLst>
                <a:ext uri="{FF2B5EF4-FFF2-40B4-BE49-F238E27FC236}">
                  <a16:creationId xmlns:a16="http://schemas.microsoft.com/office/drawing/2014/main" id="{BD8BB9A2-313B-D9A1-9A65-E888E8FAA564}"/>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2667;p33">
            <a:extLst>
              <a:ext uri="{FF2B5EF4-FFF2-40B4-BE49-F238E27FC236}">
                <a16:creationId xmlns:a16="http://schemas.microsoft.com/office/drawing/2014/main" id="{88BE602D-6E60-9543-926B-F5A623DC180C}"/>
              </a:ext>
            </a:extLst>
          </p:cNvPr>
          <p:cNvGrpSpPr/>
          <p:nvPr/>
        </p:nvGrpSpPr>
        <p:grpSpPr>
          <a:xfrm>
            <a:off x="2921603" y="2825250"/>
            <a:ext cx="590840" cy="682345"/>
            <a:chOff x="3669150" y="2223718"/>
            <a:chExt cx="436237" cy="503799"/>
          </a:xfrm>
        </p:grpSpPr>
        <p:sp>
          <p:nvSpPr>
            <p:cNvPr id="55" name="Google Shape;2668;p33">
              <a:extLst>
                <a:ext uri="{FF2B5EF4-FFF2-40B4-BE49-F238E27FC236}">
                  <a16:creationId xmlns:a16="http://schemas.microsoft.com/office/drawing/2014/main" id="{50F59C33-05AE-770E-5FAE-6F0FBE40993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669;p33">
              <a:extLst>
                <a:ext uri="{FF2B5EF4-FFF2-40B4-BE49-F238E27FC236}">
                  <a16:creationId xmlns:a16="http://schemas.microsoft.com/office/drawing/2014/main" id="{068EC3B5-B1BD-103F-D6B0-9246F82771A6}"/>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670;p33">
              <a:extLst>
                <a:ext uri="{FF2B5EF4-FFF2-40B4-BE49-F238E27FC236}">
                  <a16:creationId xmlns:a16="http://schemas.microsoft.com/office/drawing/2014/main" id="{752E4D62-7112-3B0E-984D-966D492011FE}"/>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2667;p33">
            <a:extLst>
              <a:ext uri="{FF2B5EF4-FFF2-40B4-BE49-F238E27FC236}">
                <a16:creationId xmlns:a16="http://schemas.microsoft.com/office/drawing/2014/main" id="{DDCACFDF-1FEA-6B28-59F0-EF33B3395E4A}"/>
              </a:ext>
            </a:extLst>
          </p:cNvPr>
          <p:cNvGrpSpPr/>
          <p:nvPr/>
        </p:nvGrpSpPr>
        <p:grpSpPr>
          <a:xfrm>
            <a:off x="3907304" y="2230577"/>
            <a:ext cx="590840" cy="682345"/>
            <a:chOff x="3669150" y="2223718"/>
            <a:chExt cx="436237" cy="503799"/>
          </a:xfrm>
        </p:grpSpPr>
        <p:sp>
          <p:nvSpPr>
            <p:cNvPr id="59" name="Google Shape;2668;p33">
              <a:extLst>
                <a:ext uri="{FF2B5EF4-FFF2-40B4-BE49-F238E27FC236}">
                  <a16:creationId xmlns:a16="http://schemas.microsoft.com/office/drawing/2014/main" id="{CCCEDF9C-E2E3-B8CE-B185-62061C5DE6E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69;p33">
              <a:extLst>
                <a:ext uri="{FF2B5EF4-FFF2-40B4-BE49-F238E27FC236}">
                  <a16:creationId xmlns:a16="http://schemas.microsoft.com/office/drawing/2014/main" id="{E0C122F3-59A7-FCE8-D62E-35BC1CDC0789}"/>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70;p33">
              <a:extLst>
                <a:ext uri="{FF2B5EF4-FFF2-40B4-BE49-F238E27FC236}">
                  <a16:creationId xmlns:a16="http://schemas.microsoft.com/office/drawing/2014/main" id="{DCA883D1-F1EC-2B5D-6B54-CF79D4805099}"/>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 name="Google Shape;2667;p33">
            <a:extLst>
              <a:ext uri="{FF2B5EF4-FFF2-40B4-BE49-F238E27FC236}">
                <a16:creationId xmlns:a16="http://schemas.microsoft.com/office/drawing/2014/main" id="{2548448E-29A9-1FB5-A549-8584A2B5263C}"/>
              </a:ext>
            </a:extLst>
          </p:cNvPr>
          <p:cNvGrpSpPr/>
          <p:nvPr/>
        </p:nvGrpSpPr>
        <p:grpSpPr>
          <a:xfrm>
            <a:off x="4876984" y="2825249"/>
            <a:ext cx="590840" cy="682345"/>
            <a:chOff x="3669150" y="2223718"/>
            <a:chExt cx="436237" cy="503799"/>
          </a:xfrm>
        </p:grpSpPr>
        <p:sp>
          <p:nvSpPr>
            <p:cNvPr id="63" name="Google Shape;2668;p33">
              <a:extLst>
                <a:ext uri="{FF2B5EF4-FFF2-40B4-BE49-F238E27FC236}">
                  <a16:creationId xmlns:a16="http://schemas.microsoft.com/office/drawing/2014/main" id="{EF34DE56-B8A1-BC3B-CC28-6F8ACFD0966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69;p33">
              <a:extLst>
                <a:ext uri="{FF2B5EF4-FFF2-40B4-BE49-F238E27FC236}">
                  <a16:creationId xmlns:a16="http://schemas.microsoft.com/office/drawing/2014/main" id="{1A2D242D-B44A-E0B5-1DBE-5FF3CE4C6EE8}"/>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70;p33">
              <a:extLst>
                <a:ext uri="{FF2B5EF4-FFF2-40B4-BE49-F238E27FC236}">
                  <a16:creationId xmlns:a16="http://schemas.microsoft.com/office/drawing/2014/main" id="{66B1F9E2-7A76-F635-88B8-3ED9665E5D20}"/>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90" name="Google Shape;2667;p33">
            <a:extLst>
              <a:ext uri="{FF2B5EF4-FFF2-40B4-BE49-F238E27FC236}">
                <a16:creationId xmlns:a16="http://schemas.microsoft.com/office/drawing/2014/main" id="{33AFBAC1-B827-9476-60DE-1F01795A0275}"/>
              </a:ext>
            </a:extLst>
          </p:cNvPr>
          <p:cNvGrpSpPr/>
          <p:nvPr/>
        </p:nvGrpSpPr>
        <p:grpSpPr>
          <a:xfrm>
            <a:off x="5923954" y="2180242"/>
            <a:ext cx="590840" cy="682345"/>
            <a:chOff x="3669150" y="2223718"/>
            <a:chExt cx="436237" cy="503799"/>
          </a:xfrm>
        </p:grpSpPr>
        <p:sp>
          <p:nvSpPr>
            <p:cNvPr id="2691" name="Google Shape;2668;p33">
              <a:extLst>
                <a:ext uri="{FF2B5EF4-FFF2-40B4-BE49-F238E27FC236}">
                  <a16:creationId xmlns:a16="http://schemas.microsoft.com/office/drawing/2014/main" id="{C4E86801-8A69-D85F-47D5-E144F91E3AF5}"/>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69;p33">
              <a:extLst>
                <a:ext uri="{FF2B5EF4-FFF2-40B4-BE49-F238E27FC236}">
                  <a16:creationId xmlns:a16="http://schemas.microsoft.com/office/drawing/2014/main" id="{9425BD49-3453-2554-5DA6-5C128CF5BEF7}"/>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70;p33">
              <a:extLst>
                <a:ext uri="{FF2B5EF4-FFF2-40B4-BE49-F238E27FC236}">
                  <a16:creationId xmlns:a16="http://schemas.microsoft.com/office/drawing/2014/main" id="{5D2ABF51-D83D-ABE3-9BCF-1789D5421628}"/>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94" name="Google Shape;2702;p33">
            <a:extLst>
              <a:ext uri="{FF2B5EF4-FFF2-40B4-BE49-F238E27FC236}">
                <a16:creationId xmlns:a16="http://schemas.microsoft.com/office/drawing/2014/main" id="{ACBFBD88-1BE2-AB23-8A61-081335D75F37}"/>
              </a:ext>
            </a:extLst>
          </p:cNvPr>
          <p:cNvSpPr txBox="1"/>
          <p:nvPr/>
        </p:nvSpPr>
        <p:spPr>
          <a:xfrm>
            <a:off x="5289518" y="1785540"/>
            <a:ext cx="2086641"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Testing and Blending</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2698" name="Google Shape;2691;p33">
            <a:extLst>
              <a:ext uri="{FF2B5EF4-FFF2-40B4-BE49-F238E27FC236}">
                <a16:creationId xmlns:a16="http://schemas.microsoft.com/office/drawing/2014/main" id="{1FB8CBBB-A72D-FC12-057B-C5F1EC7AE470}"/>
              </a:ext>
            </a:extLst>
          </p:cNvPr>
          <p:cNvGrpSpPr/>
          <p:nvPr/>
        </p:nvGrpSpPr>
        <p:grpSpPr>
          <a:xfrm>
            <a:off x="5923946" y="2171690"/>
            <a:ext cx="590840" cy="682345"/>
            <a:chOff x="3669150" y="2223718"/>
            <a:chExt cx="436237" cy="503799"/>
          </a:xfrm>
        </p:grpSpPr>
        <p:sp>
          <p:nvSpPr>
            <p:cNvPr id="2699" name="Google Shape;2692;p33">
              <a:extLst>
                <a:ext uri="{FF2B5EF4-FFF2-40B4-BE49-F238E27FC236}">
                  <a16:creationId xmlns:a16="http://schemas.microsoft.com/office/drawing/2014/main" id="{00631B4B-2610-F6F9-B003-DA4F269735E7}"/>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693;p33">
              <a:extLst>
                <a:ext uri="{FF2B5EF4-FFF2-40B4-BE49-F238E27FC236}">
                  <a16:creationId xmlns:a16="http://schemas.microsoft.com/office/drawing/2014/main" id="{1E6821B9-8A68-3457-E7DA-A5368F4A447F}"/>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694;p33">
              <a:extLst>
                <a:ext uri="{FF2B5EF4-FFF2-40B4-BE49-F238E27FC236}">
                  <a16:creationId xmlns:a16="http://schemas.microsoft.com/office/drawing/2014/main" id="{0D22014F-64E8-A3A9-8A6D-3630866BC213}"/>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02" name="Google Shape;2710;p33">
            <a:extLst>
              <a:ext uri="{FF2B5EF4-FFF2-40B4-BE49-F238E27FC236}">
                <a16:creationId xmlns:a16="http://schemas.microsoft.com/office/drawing/2014/main" id="{C0D93E5B-4396-62A8-293F-F45BC3913FD8}"/>
              </a:ext>
            </a:extLst>
          </p:cNvPr>
          <p:cNvGrpSpPr/>
          <p:nvPr/>
        </p:nvGrpSpPr>
        <p:grpSpPr>
          <a:xfrm>
            <a:off x="4273894" y="3608265"/>
            <a:ext cx="1878905" cy="809696"/>
            <a:chOff x="3632520" y="3591250"/>
            <a:chExt cx="1878905" cy="809696"/>
          </a:xfrm>
        </p:grpSpPr>
        <p:sp>
          <p:nvSpPr>
            <p:cNvPr id="2703" name="Google Shape;2711;p33">
              <a:extLst>
                <a:ext uri="{FF2B5EF4-FFF2-40B4-BE49-F238E27FC236}">
                  <a16:creationId xmlns:a16="http://schemas.microsoft.com/office/drawing/2014/main" id="{8656696D-0B3D-2E9C-1835-1ECF60EB4774}"/>
                </a:ext>
              </a:extLst>
            </p:cNvPr>
            <p:cNvSpPr txBox="1"/>
            <p:nvPr/>
          </p:nvSpPr>
          <p:spPr>
            <a:xfrm>
              <a:off x="3632520" y="3591250"/>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Fragment Shader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04" name="Google Shape;2712;p33">
              <a:extLst>
                <a:ext uri="{FF2B5EF4-FFF2-40B4-BE49-F238E27FC236}">
                  <a16:creationId xmlns:a16="http://schemas.microsoft.com/office/drawing/2014/main" id="{496D77C4-B74D-8714-320B-474F624C9845}"/>
                </a:ext>
              </a:extLst>
            </p:cNvPr>
            <p:cNvSpPr txBox="1"/>
            <p:nvPr/>
          </p:nvSpPr>
          <p:spPr>
            <a:xfrm>
              <a:off x="3632525" y="3844746"/>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2705" name="Google Shape;2698;p33">
            <a:extLst>
              <a:ext uri="{FF2B5EF4-FFF2-40B4-BE49-F238E27FC236}">
                <a16:creationId xmlns:a16="http://schemas.microsoft.com/office/drawing/2014/main" id="{74E2E727-827E-51B0-DA71-624B75906F93}"/>
              </a:ext>
            </a:extLst>
          </p:cNvPr>
          <p:cNvGrpSpPr/>
          <p:nvPr/>
        </p:nvGrpSpPr>
        <p:grpSpPr>
          <a:xfrm>
            <a:off x="3258284" y="1229340"/>
            <a:ext cx="1878905" cy="809700"/>
            <a:chOff x="2616933" y="1212325"/>
            <a:chExt cx="1878905" cy="809700"/>
          </a:xfrm>
        </p:grpSpPr>
        <p:sp>
          <p:nvSpPr>
            <p:cNvPr id="2706" name="Google Shape;2699;p33">
              <a:extLst>
                <a:ext uri="{FF2B5EF4-FFF2-40B4-BE49-F238E27FC236}">
                  <a16:creationId xmlns:a16="http://schemas.microsoft.com/office/drawing/2014/main" id="{4C3552A6-7DE6-7D0F-92BE-DA8B70AFC6C2}"/>
                </a:ext>
              </a:extLst>
            </p:cNvPr>
            <p:cNvSpPr txBox="1"/>
            <p:nvPr/>
          </p:nvSpPr>
          <p:spPr>
            <a:xfrm>
              <a:off x="2616933"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Rasterization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0" name="Google Shape;2700;p33">
              <a:extLst>
                <a:ext uri="{FF2B5EF4-FFF2-40B4-BE49-F238E27FC236}">
                  <a16:creationId xmlns:a16="http://schemas.microsoft.com/office/drawing/2014/main" id="{9470398A-C2D5-EE1D-E4A2-688DB2F5EA27}"/>
                </a:ext>
              </a:extLst>
            </p:cNvPr>
            <p:cNvSpPr txBox="1"/>
            <p:nvPr/>
          </p:nvSpPr>
          <p:spPr>
            <a:xfrm>
              <a:off x="2616938"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grpSp>
      <p:grpSp>
        <p:nvGrpSpPr>
          <p:cNvPr id="2711" name="Google Shape;2695;p33">
            <a:extLst>
              <a:ext uri="{FF2B5EF4-FFF2-40B4-BE49-F238E27FC236}">
                <a16:creationId xmlns:a16="http://schemas.microsoft.com/office/drawing/2014/main" id="{A6E90929-DBD4-AFFA-380A-02624A47C1EF}"/>
              </a:ext>
            </a:extLst>
          </p:cNvPr>
          <p:cNvGrpSpPr/>
          <p:nvPr/>
        </p:nvGrpSpPr>
        <p:grpSpPr>
          <a:xfrm>
            <a:off x="1227050" y="1229340"/>
            <a:ext cx="1878900" cy="809700"/>
            <a:chOff x="585700" y="1212325"/>
            <a:chExt cx="1878900" cy="809700"/>
          </a:xfrm>
        </p:grpSpPr>
        <p:sp>
          <p:nvSpPr>
            <p:cNvPr id="2712" name="Google Shape;2696;p33">
              <a:extLst>
                <a:ext uri="{FF2B5EF4-FFF2-40B4-BE49-F238E27FC236}">
                  <a16:creationId xmlns:a16="http://schemas.microsoft.com/office/drawing/2014/main" id="{2A1A0E0C-23DB-4E54-6695-89512863EA4F}"/>
                </a:ext>
              </a:extLst>
            </p:cNvPr>
            <p:cNvSpPr txBox="1"/>
            <p:nvPr/>
          </p:nvSpPr>
          <p:spPr>
            <a:xfrm>
              <a:off x="585700" y="176852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Vertex Shader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3" name="Google Shape;2697;p33">
              <a:extLst>
                <a:ext uri="{FF2B5EF4-FFF2-40B4-BE49-F238E27FC236}">
                  <a16:creationId xmlns:a16="http://schemas.microsoft.com/office/drawing/2014/main" id="{E6FC0041-5786-58A2-6734-0E1BE2F4CFF2}"/>
                </a:ext>
              </a:extLst>
            </p:cNvPr>
            <p:cNvSpPr txBox="1"/>
            <p:nvPr/>
          </p:nvSpPr>
          <p:spPr>
            <a:xfrm>
              <a:off x="585700" y="1212325"/>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2714" name="Google Shape;2707;p33">
            <a:extLst>
              <a:ext uri="{FF2B5EF4-FFF2-40B4-BE49-F238E27FC236}">
                <a16:creationId xmlns:a16="http://schemas.microsoft.com/office/drawing/2014/main" id="{9FA011AD-DA9A-E544-3CDF-065F431451F5}"/>
              </a:ext>
            </a:extLst>
          </p:cNvPr>
          <p:cNvGrpSpPr/>
          <p:nvPr/>
        </p:nvGrpSpPr>
        <p:grpSpPr>
          <a:xfrm>
            <a:off x="2242655" y="3608265"/>
            <a:ext cx="1878900" cy="960527"/>
            <a:chOff x="1601288" y="3591250"/>
            <a:chExt cx="1878900" cy="960527"/>
          </a:xfrm>
        </p:grpSpPr>
        <p:sp>
          <p:nvSpPr>
            <p:cNvPr id="2715" name="Google Shape;2708;p33">
              <a:extLst>
                <a:ext uri="{FF2B5EF4-FFF2-40B4-BE49-F238E27FC236}">
                  <a16:creationId xmlns:a16="http://schemas.microsoft.com/office/drawing/2014/main" id="{5D45C6EC-F1BE-DEF3-F130-1A5E6D4CC0FD}"/>
                </a:ext>
              </a:extLst>
            </p:cNvPr>
            <p:cNvSpPr txBox="1"/>
            <p:nvPr/>
          </p:nvSpPr>
          <p:spPr>
            <a:xfrm>
              <a:off x="1601288" y="3591250"/>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Triangle Assembly</a:t>
              </a:r>
            </a:p>
          </p:txBody>
        </p:sp>
        <p:sp>
          <p:nvSpPr>
            <p:cNvPr id="2716" name="Google Shape;2709;p33">
              <a:extLst>
                <a:ext uri="{FF2B5EF4-FFF2-40B4-BE49-F238E27FC236}">
                  <a16:creationId xmlns:a16="http://schemas.microsoft.com/office/drawing/2014/main" id="{27EEBC54-2DA4-7CA3-5D3F-BDCAC4D4C6A4}"/>
                </a:ext>
              </a:extLst>
            </p:cNvPr>
            <p:cNvSpPr txBox="1"/>
            <p:nvPr/>
          </p:nvSpPr>
          <p:spPr>
            <a:xfrm>
              <a:off x="1601288" y="3995577"/>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26" name="Google Shape;2691;p33">
            <a:extLst>
              <a:ext uri="{FF2B5EF4-FFF2-40B4-BE49-F238E27FC236}">
                <a16:creationId xmlns:a16="http://schemas.microsoft.com/office/drawing/2014/main" id="{F088D269-4201-4C24-7AF7-2D801D6E0AB5}"/>
              </a:ext>
            </a:extLst>
          </p:cNvPr>
          <p:cNvGrpSpPr/>
          <p:nvPr/>
        </p:nvGrpSpPr>
        <p:grpSpPr>
          <a:xfrm>
            <a:off x="6949136" y="2773517"/>
            <a:ext cx="590840" cy="682345"/>
            <a:chOff x="3669150" y="2223718"/>
            <a:chExt cx="436237" cy="503799"/>
          </a:xfrm>
        </p:grpSpPr>
        <p:sp>
          <p:nvSpPr>
            <p:cNvPr id="27" name="Google Shape;2692;p33">
              <a:extLst>
                <a:ext uri="{FF2B5EF4-FFF2-40B4-BE49-F238E27FC236}">
                  <a16:creationId xmlns:a16="http://schemas.microsoft.com/office/drawing/2014/main" id="{A948B3CC-735A-2997-0B1F-A7222283B8F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693;p33">
              <a:extLst>
                <a:ext uri="{FF2B5EF4-FFF2-40B4-BE49-F238E27FC236}">
                  <a16:creationId xmlns:a16="http://schemas.microsoft.com/office/drawing/2014/main" id="{0B57D89E-BDD5-3DD1-AA58-10B5D99134D2}"/>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694;p33">
              <a:extLst>
                <a:ext uri="{FF2B5EF4-FFF2-40B4-BE49-F238E27FC236}">
                  <a16:creationId xmlns:a16="http://schemas.microsoft.com/office/drawing/2014/main" id="{1F2A3320-CB9B-E918-12C9-D58CBF1D10D5}"/>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717" name="Picture 2716">
            <a:extLst>
              <a:ext uri="{FF2B5EF4-FFF2-40B4-BE49-F238E27FC236}">
                <a16:creationId xmlns:a16="http://schemas.microsoft.com/office/drawing/2014/main" id="{E81AF0D1-ADD0-6B76-6D9C-BF838E2D4C2E}"/>
              </a:ext>
            </a:extLst>
          </p:cNvPr>
          <p:cNvPicPr>
            <a:picLocks noChangeAspect="1"/>
          </p:cNvPicPr>
          <p:nvPr/>
        </p:nvPicPr>
        <p:blipFill rotWithShape="1">
          <a:blip r:embed="rId3"/>
          <a:srcRect l="85766" t="8079" b="53968"/>
          <a:stretch/>
        </p:blipFill>
        <p:spPr>
          <a:xfrm>
            <a:off x="5861377" y="704086"/>
            <a:ext cx="1045707" cy="1041195"/>
          </a:xfrm>
          <a:prstGeom prst="rect">
            <a:avLst/>
          </a:prstGeom>
        </p:spPr>
      </p:pic>
      <p:pic>
        <p:nvPicPr>
          <p:cNvPr id="2718" name="Picture 2717">
            <a:extLst>
              <a:ext uri="{FF2B5EF4-FFF2-40B4-BE49-F238E27FC236}">
                <a16:creationId xmlns:a16="http://schemas.microsoft.com/office/drawing/2014/main" id="{362E9079-BEAB-9C92-61FF-D98567D50291}"/>
              </a:ext>
            </a:extLst>
          </p:cNvPr>
          <p:cNvPicPr>
            <a:picLocks noChangeAspect="1"/>
          </p:cNvPicPr>
          <p:nvPr/>
        </p:nvPicPr>
        <p:blipFill rotWithShape="1">
          <a:blip r:embed="rId3"/>
          <a:srcRect l="68684" t="8079" r="17220" b="54537"/>
          <a:stretch/>
        </p:blipFill>
        <p:spPr>
          <a:xfrm>
            <a:off x="4802411" y="4012592"/>
            <a:ext cx="1035669" cy="1025607"/>
          </a:xfrm>
          <a:prstGeom prst="rect">
            <a:avLst/>
          </a:prstGeom>
        </p:spPr>
      </p:pic>
      <p:pic>
        <p:nvPicPr>
          <p:cNvPr id="2719" name="Picture 2718">
            <a:extLst>
              <a:ext uri="{FF2B5EF4-FFF2-40B4-BE49-F238E27FC236}">
                <a16:creationId xmlns:a16="http://schemas.microsoft.com/office/drawing/2014/main" id="{8DE6DBED-95E1-DD7A-3A60-38D778ED2210}"/>
              </a:ext>
            </a:extLst>
          </p:cNvPr>
          <p:cNvPicPr>
            <a:picLocks noChangeAspect="1"/>
          </p:cNvPicPr>
          <p:nvPr/>
        </p:nvPicPr>
        <p:blipFill rotWithShape="1">
          <a:blip r:embed="rId3"/>
          <a:srcRect l="51108" t="8079" r="34794" b="54537"/>
          <a:stretch/>
        </p:blipFill>
        <p:spPr>
          <a:xfrm>
            <a:off x="3679157" y="716536"/>
            <a:ext cx="1035670" cy="1025607"/>
          </a:xfrm>
          <a:prstGeom prst="rect">
            <a:avLst/>
          </a:prstGeom>
        </p:spPr>
      </p:pic>
      <p:pic>
        <p:nvPicPr>
          <p:cNvPr id="2720" name="Picture 2719">
            <a:extLst>
              <a:ext uri="{FF2B5EF4-FFF2-40B4-BE49-F238E27FC236}">
                <a16:creationId xmlns:a16="http://schemas.microsoft.com/office/drawing/2014/main" id="{E92BDEEE-045D-9CAC-8EA4-81F413FE2FC1}"/>
              </a:ext>
            </a:extLst>
          </p:cNvPr>
          <p:cNvPicPr>
            <a:picLocks noChangeAspect="1"/>
          </p:cNvPicPr>
          <p:nvPr/>
        </p:nvPicPr>
        <p:blipFill rotWithShape="1">
          <a:blip r:embed="rId3"/>
          <a:srcRect l="34101" t="8080" r="51890" b="54693"/>
          <a:stretch/>
        </p:blipFill>
        <p:spPr>
          <a:xfrm>
            <a:off x="2722793" y="4030124"/>
            <a:ext cx="1029112" cy="1021311"/>
          </a:xfrm>
          <a:prstGeom prst="rect">
            <a:avLst/>
          </a:prstGeom>
        </p:spPr>
      </p:pic>
      <p:pic>
        <p:nvPicPr>
          <p:cNvPr id="2721" name="Picture 2720">
            <a:extLst>
              <a:ext uri="{FF2B5EF4-FFF2-40B4-BE49-F238E27FC236}">
                <a16:creationId xmlns:a16="http://schemas.microsoft.com/office/drawing/2014/main" id="{62ED08D4-A13B-889A-6BD7-FC42F6B355AE}"/>
              </a:ext>
            </a:extLst>
          </p:cNvPr>
          <p:cNvPicPr>
            <a:picLocks noChangeAspect="1"/>
          </p:cNvPicPr>
          <p:nvPr/>
        </p:nvPicPr>
        <p:blipFill rotWithShape="1">
          <a:blip r:embed="rId3"/>
          <a:srcRect l="16433" t="8079" r="69332" b="53968"/>
          <a:stretch/>
        </p:blipFill>
        <p:spPr>
          <a:xfrm>
            <a:off x="1574154" y="689189"/>
            <a:ext cx="1045706" cy="1041195"/>
          </a:xfrm>
          <a:prstGeom prst="rect">
            <a:avLst/>
          </a:prstGeom>
        </p:spPr>
      </p:pic>
      <p:grpSp>
        <p:nvGrpSpPr>
          <p:cNvPr id="2726" name="Group 2725">
            <a:extLst>
              <a:ext uri="{FF2B5EF4-FFF2-40B4-BE49-F238E27FC236}">
                <a16:creationId xmlns:a16="http://schemas.microsoft.com/office/drawing/2014/main" id="{192AF67B-D4F6-DBF6-2A75-12BB5056E054}"/>
              </a:ext>
            </a:extLst>
          </p:cNvPr>
          <p:cNvGrpSpPr/>
          <p:nvPr/>
        </p:nvGrpSpPr>
        <p:grpSpPr>
          <a:xfrm>
            <a:off x="258606" y="1567681"/>
            <a:ext cx="1175039" cy="2743438"/>
            <a:chOff x="112741" y="1558879"/>
            <a:chExt cx="1175039" cy="2743438"/>
          </a:xfrm>
        </p:grpSpPr>
        <p:pic>
          <p:nvPicPr>
            <p:cNvPr id="2723" name="Picture 2722">
              <a:extLst>
                <a:ext uri="{FF2B5EF4-FFF2-40B4-BE49-F238E27FC236}">
                  <a16:creationId xmlns:a16="http://schemas.microsoft.com/office/drawing/2014/main" id="{A72C5962-E5F9-C3F1-32BE-BCABF7791DD9}"/>
                </a:ext>
              </a:extLst>
            </p:cNvPr>
            <p:cNvPicPr>
              <a:picLocks noChangeAspect="1"/>
            </p:cNvPicPr>
            <p:nvPr/>
          </p:nvPicPr>
          <p:blipFill rotWithShape="1">
            <a:blip r:embed="rId4"/>
            <a:srcRect l="1" t="58597" r="86002"/>
            <a:stretch/>
          </p:blipFill>
          <p:spPr>
            <a:xfrm>
              <a:off x="112741" y="3166449"/>
              <a:ext cx="1175039" cy="1135868"/>
            </a:xfrm>
            <a:prstGeom prst="rect">
              <a:avLst/>
            </a:prstGeom>
          </p:spPr>
        </p:pic>
        <p:grpSp>
          <p:nvGrpSpPr>
            <p:cNvPr id="2725" name="Group 2724">
              <a:extLst>
                <a:ext uri="{FF2B5EF4-FFF2-40B4-BE49-F238E27FC236}">
                  <a16:creationId xmlns:a16="http://schemas.microsoft.com/office/drawing/2014/main" id="{3573844A-F8B7-6BD2-E56B-7C14B42B2514}"/>
                </a:ext>
              </a:extLst>
            </p:cNvPr>
            <p:cNvGrpSpPr/>
            <p:nvPr/>
          </p:nvGrpSpPr>
          <p:grpSpPr>
            <a:xfrm>
              <a:off x="112741" y="1558879"/>
              <a:ext cx="1082565" cy="1607570"/>
              <a:chOff x="112741" y="1558879"/>
              <a:chExt cx="1082565" cy="1607570"/>
            </a:xfrm>
          </p:grpSpPr>
          <p:pic>
            <p:nvPicPr>
              <p:cNvPr id="2722" name="Picture 2721">
                <a:extLst>
                  <a:ext uri="{FF2B5EF4-FFF2-40B4-BE49-F238E27FC236}">
                    <a16:creationId xmlns:a16="http://schemas.microsoft.com/office/drawing/2014/main" id="{DE7D2051-4BCC-7D90-2212-010EEE990FB9}"/>
                  </a:ext>
                </a:extLst>
              </p:cNvPr>
              <p:cNvPicPr>
                <a:picLocks noChangeAspect="1"/>
              </p:cNvPicPr>
              <p:nvPr/>
            </p:nvPicPr>
            <p:blipFill rotWithShape="1">
              <a:blip r:embed="rId4"/>
              <a:srcRect r="87105" b="55726"/>
              <a:stretch/>
            </p:blipFill>
            <p:spPr>
              <a:xfrm>
                <a:off x="112741" y="1558879"/>
                <a:ext cx="1082565" cy="1214638"/>
              </a:xfrm>
              <a:prstGeom prst="rect">
                <a:avLst/>
              </a:prstGeom>
            </p:spPr>
          </p:pic>
          <p:pic>
            <p:nvPicPr>
              <p:cNvPr id="2724" name="Picture 2723">
                <a:extLst>
                  <a:ext uri="{FF2B5EF4-FFF2-40B4-BE49-F238E27FC236}">
                    <a16:creationId xmlns:a16="http://schemas.microsoft.com/office/drawing/2014/main" id="{E3BAE2C8-6869-7ABE-BE2D-9B24276FA1FE}"/>
                  </a:ext>
                </a:extLst>
              </p:cNvPr>
              <p:cNvPicPr>
                <a:picLocks noChangeAspect="1"/>
              </p:cNvPicPr>
              <p:nvPr/>
            </p:nvPicPr>
            <p:blipFill rotWithShape="1">
              <a:blip r:embed="rId4"/>
              <a:srcRect t="44274" r="91787" b="41403"/>
              <a:stretch/>
            </p:blipFill>
            <p:spPr>
              <a:xfrm>
                <a:off x="112741" y="2773517"/>
                <a:ext cx="689475" cy="392932"/>
              </a:xfrm>
              <a:prstGeom prst="rect">
                <a:avLst/>
              </a:prstGeom>
            </p:spPr>
          </p:pic>
        </p:grpSp>
      </p:grpSp>
      <p:sp>
        <p:nvSpPr>
          <p:cNvPr id="2727" name="Google Shape;2666;p33">
            <a:extLst>
              <a:ext uri="{FF2B5EF4-FFF2-40B4-BE49-F238E27FC236}">
                <a16:creationId xmlns:a16="http://schemas.microsoft.com/office/drawing/2014/main" id="{0EC91693-056B-CED4-5D0E-8542C89EAC20}"/>
              </a:ext>
            </a:extLst>
          </p:cNvPr>
          <p:cNvSpPr txBox="1">
            <a:spLocks/>
          </p:cNvSpPr>
          <p:nvPr/>
        </p:nvSpPr>
        <p:spPr>
          <a:xfrm>
            <a:off x="556148" y="161825"/>
            <a:ext cx="81144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GB" sz="3200" u="sng" dirty="0"/>
              <a:t>Graphics Pipeline</a:t>
            </a:r>
          </a:p>
        </p:txBody>
      </p:sp>
    </p:spTree>
    <p:extLst>
      <p:ext uri="{BB962C8B-B14F-4D97-AF65-F5344CB8AC3E}">
        <p14:creationId xmlns:p14="http://schemas.microsoft.com/office/powerpoint/2010/main" val="122361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1507067" y="1371601"/>
            <a:ext cx="7122108" cy="235088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Cross and Dot Products</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4" name="Google Shape;1452;p24">
            <a:extLst>
              <a:ext uri="{FF2B5EF4-FFF2-40B4-BE49-F238E27FC236}">
                <a16:creationId xmlns:a16="http://schemas.microsoft.com/office/drawing/2014/main" id="{A1164F05-BB95-5516-4104-4E5A5CF03C3E}"/>
              </a:ext>
            </a:extLst>
          </p:cNvPr>
          <p:cNvGrpSpPr/>
          <p:nvPr/>
        </p:nvGrpSpPr>
        <p:grpSpPr>
          <a:xfrm>
            <a:off x="1725508" y="2424256"/>
            <a:ext cx="2345990" cy="2596457"/>
            <a:chOff x="3662369" y="2223718"/>
            <a:chExt cx="436237" cy="503799"/>
          </a:xfrm>
        </p:grpSpPr>
        <p:sp>
          <p:nvSpPr>
            <p:cNvPr id="5" name="Google Shape;1453;p24">
              <a:extLst>
                <a:ext uri="{FF2B5EF4-FFF2-40B4-BE49-F238E27FC236}">
                  <a16:creationId xmlns:a16="http://schemas.microsoft.com/office/drawing/2014/main" id="{21E1AAA9-53FE-CC15-B5A0-5EF479B621D8}"/>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54;p24">
              <a:extLst>
                <a:ext uri="{FF2B5EF4-FFF2-40B4-BE49-F238E27FC236}">
                  <a16:creationId xmlns:a16="http://schemas.microsoft.com/office/drawing/2014/main" id="{266E08CE-7736-E979-9FBB-61A6B59FF450}"/>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55;p24">
              <a:extLst>
                <a:ext uri="{FF2B5EF4-FFF2-40B4-BE49-F238E27FC236}">
                  <a16:creationId xmlns:a16="http://schemas.microsoft.com/office/drawing/2014/main" id="{5A50C5E3-3A2E-3D82-0584-FFAFA0D57F7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 name="Picture 7">
            <a:extLst>
              <a:ext uri="{FF2B5EF4-FFF2-40B4-BE49-F238E27FC236}">
                <a16:creationId xmlns:a16="http://schemas.microsoft.com/office/drawing/2014/main" id="{8ABA38DD-6EE1-F290-9B6B-D56CFD5FC0D0}"/>
              </a:ext>
            </a:extLst>
          </p:cNvPr>
          <p:cNvPicPr>
            <a:picLocks noChangeAspect="1"/>
          </p:cNvPicPr>
          <p:nvPr/>
        </p:nvPicPr>
        <p:blipFill>
          <a:blip r:embed="rId2"/>
          <a:stretch>
            <a:fillRect/>
          </a:stretch>
        </p:blipFill>
        <p:spPr>
          <a:xfrm>
            <a:off x="-1397000" y="-1316039"/>
            <a:ext cx="1057275" cy="1057275"/>
          </a:xfrm>
          <a:prstGeom prst="rect">
            <a:avLst/>
          </a:prstGeom>
        </p:spPr>
      </p:pic>
      <p:pic>
        <p:nvPicPr>
          <p:cNvPr id="9" name="Picture 8">
            <a:extLst>
              <a:ext uri="{FF2B5EF4-FFF2-40B4-BE49-F238E27FC236}">
                <a16:creationId xmlns:a16="http://schemas.microsoft.com/office/drawing/2014/main" id="{FF85ABA0-926C-E454-51F8-75D93DA04164}"/>
              </a:ext>
            </a:extLst>
          </p:cNvPr>
          <p:cNvPicPr>
            <a:picLocks noChangeAspect="1"/>
          </p:cNvPicPr>
          <p:nvPr/>
        </p:nvPicPr>
        <p:blipFill>
          <a:blip r:embed="rId3"/>
          <a:stretch>
            <a:fillRect/>
          </a:stretch>
        </p:blipFill>
        <p:spPr>
          <a:xfrm>
            <a:off x="9814660" y="-1144222"/>
            <a:ext cx="713640" cy="713640"/>
          </a:xfrm>
          <a:prstGeom prst="rect">
            <a:avLst/>
          </a:prstGeom>
        </p:spPr>
      </p:pic>
      <p:pic>
        <p:nvPicPr>
          <p:cNvPr id="10" name="Picture 9">
            <a:extLst>
              <a:ext uri="{FF2B5EF4-FFF2-40B4-BE49-F238E27FC236}">
                <a16:creationId xmlns:a16="http://schemas.microsoft.com/office/drawing/2014/main" id="{09DD5F87-BEB5-8A1E-4D40-38824FE1D3C5}"/>
              </a:ext>
            </a:extLst>
          </p:cNvPr>
          <p:cNvPicPr>
            <a:picLocks noChangeAspect="1"/>
          </p:cNvPicPr>
          <p:nvPr/>
        </p:nvPicPr>
        <p:blipFill>
          <a:blip r:embed="rId4"/>
          <a:stretch>
            <a:fillRect/>
          </a:stretch>
        </p:blipFill>
        <p:spPr>
          <a:xfrm>
            <a:off x="4377949" y="5784757"/>
            <a:ext cx="639372" cy="639372"/>
          </a:xfrm>
          <a:prstGeom prst="rect">
            <a:avLst/>
          </a:prstGeom>
        </p:spPr>
      </p:pic>
    </p:spTree>
    <p:extLst>
      <p:ext uri="{BB962C8B-B14F-4D97-AF65-F5344CB8AC3E}">
        <p14:creationId xmlns:p14="http://schemas.microsoft.com/office/powerpoint/2010/main" val="1543604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cxnSp>
        <p:nvCxnSpPr>
          <p:cNvPr id="1108" name="Google Shape;1108;p20"/>
          <p:cNvCxnSpPr>
            <a:cxnSpLocks/>
            <a:stCxn id="1109" idx="2"/>
            <a:endCxn id="1110" idx="0"/>
          </p:cNvCxnSpPr>
          <p:nvPr/>
        </p:nvCxnSpPr>
        <p:spPr>
          <a:xfrm rot="16200000" flipH="1">
            <a:off x="2779309" y="2375859"/>
            <a:ext cx="550081" cy="3035299"/>
          </a:xfrm>
          <a:prstGeom prst="bentConnector3">
            <a:avLst>
              <a:gd name="adj1" fmla="val 50000"/>
            </a:avLst>
          </a:prstGeom>
          <a:noFill/>
          <a:ln w="76200" cap="flat" cmpd="sng">
            <a:solidFill>
              <a:schemeClr val="accent2"/>
            </a:solidFill>
            <a:prstDash val="solid"/>
            <a:round/>
            <a:headEnd type="none" w="med" len="med"/>
            <a:tailEnd type="none" w="med" len="med"/>
          </a:ln>
        </p:spPr>
      </p:cxnSp>
      <p:sp>
        <p:nvSpPr>
          <p:cNvPr id="1111" name="Google Shape;1111;p20"/>
          <p:cNvSpPr/>
          <p:nvPr/>
        </p:nvSpPr>
        <p:spPr>
          <a:xfrm>
            <a:off x="311150" y="469900"/>
            <a:ext cx="2451100" cy="314856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12" name="Google Shape;1112;p20"/>
          <p:cNvCxnSpPr>
            <a:cxnSpLocks/>
            <a:stCxn id="1113" idx="2"/>
            <a:endCxn id="1110" idx="0"/>
          </p:cNvCxnSpPr>
          <p:nvPr/>
        </p:nvCxnSpPr>
        <p:spPr>
          <a:xfrm rot="5400000">
            <a:off x="5718409" y="2472059"/>
            <a:ext cx="550081" cy="2842900"/>
          </a:xfrm>
          <a:prstGeom prst="bentConnector3">
            <a:avLst>
              <a:gd name="adj1" fmla="val 50000"/>
            </a:avLst>
          </a:prstGeom>
          <a:noFill/>
          <a:ln w="76200" cap="flat" cmpd="sng">
            <a:solidFill>
              <a:schemeClr val="accent2"/>
            </a:solidFill>
            <a:prstDash val="solid"/>
            <a:round/>
            <a:headEnd type="none" w="med" len="med"/>
            <a:tailEnd type="none" w="med" len="med"/>
          </a:ln>
        </p:spPr>
      </p:cxnSp>
      <p:sp>
        <p:nvSpPr>
          <p:cNvPr id="1114" name="Google Shape;1114;p20"/>
          <p:cNvSpPr/>
          <p:nvPr/>
        </p:nvSpPr>
        <p:spPr>
          <a:xfrm>
            <a:off x="6123948" y="469900"/>
            <a:ext cx="2581902" cy="314856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20"/>
          <p:cNvSpPr/>
          <p:nvPr/>
        </p:nvSpPr>
        <p:spPr>
          <a:xfrm>
            <a:off x="311150" y="469900"/>
            <a:ext cx="2451100" cy="314856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20"/>
          <p:cNvSpPr/>
          <p:nvPr/>
        </p:nvSpPr>
        <p:spPr>
          <a:xfrm>
            <a:off x="6123948" y="469900"/>
            <a:ext cx="2581902" cy="314856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15" name="Google Shape;1115;p20"/>
          <p:cNvCxnSpPr>
            <a:cxnSpLocks/>
            <a:endCxn id="1110" idx="0"/>
          </p:cNvCxnSpPr>
          <p:nvPr/>
        </p:nvCxnSpPr>
        <p:spPr>
          <a:xfrm>
            <a:off x="4571999" y="3618350"/>
            <a:ext cx="0" cy="550200"/>
          </a:xfrm>
          <a:prstGeom prst="straightConnector1">
            <a:avLst/>
          </a:prstGeom>
          <a:noFill/>
          <a:ln w="76200" cap="flat" cmpd="sng">
            <a:solidFill>
              <a:schemeClr val="accent2"/>
            </a:solidFill>
            <a:prstDash val="solid"/>
            <a:round/>
            <a:headEnd type="none" w="med" len="med"/>
            <a:tailEnd type="none" w="med" len="med"/>
          </a:ln>
        </p:spPr>
      </p:cxnSp>
      <p:sp>
        <p:nvSpPr>
          <p:cNvPr id="1116" name="Google Shape;1116;p20"/>
          <p:cNvSpPr/>
          <p:nvPr/>
        </p:nvSpPr>
        <p:spPr>
          <a:xfrm>
            <a:off x="3206751" y="469900"/>
            <a:ext cx="2495149" cy="314856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20"/>
          <p:cNvSpPr/>
          <p:nvPr/>
        </p:nvSpPr>
        <p:spPr>
          <a:xfrm>
            <a:off x="3206751" y="469900"/>
            <a:ext cx="2495149" cy="314856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20"/>
          <p:cNvSpPr txBox="1"/>
          <p:nvPr/>
        </p:nvSpPr>
        <p:spPr>
          <a:xfrm>
            <a:off x="3432933" y="663223"/>
            <a:ext cx="2042784" cy="5500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Creating Coordinate Frames</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2" name="Google Shape;1122;p20"/>
          <p:cNvSpPr txBox="1"/>
          <p:nvPr/>
        </p:nvSpPr>
        <p:spPr>
          <a:xfrm>
            <a:off x="3453709" y="1226207"/>
            <a:ext cx="2042784" cy="2294181"/>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200" dirty="0">
                <a:latin typeface="+mj-lt"/>
              </a:rPr>
              <a:t>E</a:t>
            </a:r>
            <a:r>
              <a:rPr lang="en-US" sz="1200" b="0" i="0" u="none" strike="noStrike" dirty="0">
                <a:solidFill>
                  <a:srgbClr val="000000"/>
                </a:solidFill>
                <a:effectLst/>
                <a:latin typeface="+mj-lt"/>
              </a:rPr>
              <a:t>stablish a local coordinate system on an object. </a:t>
            </a:r>
          </a:p>
          <a:p>
            <a:pPr marL="171450" lvl="0" indent="-1714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The cross product can generate the third perpendicular vector, completing the coordinate frame. </a:t>
            </a:r>
          </a:p>
          <a:p>
            <a:pPr marL="171450" lvl="0" indent="-171450" rtl="0">
              <a:spcBef>
                <a:spcPts val="0"/>
              </a:spcBef>
              <a:spcAft>
                <a:spcPts val="0"/>
              </a:spcAft>
              <a:buFont typeface="Arial" panose="020B0604020202020204" pitchFamily="34" charset="0"/>
              <a:buChar char="•"/>
            </a:pPr>
            <a:r>
              <a:rPr lang="en-US" sz="1200" dirty="0">
                <a:latin typeface="+mj-lt"/>
              </a:rPr>
              <a:t>U</a:t>
            </a:r>
            <a:r>
              <a:rPr lang="en-US" sz="1200" b="0" i="0" u="none" strike="noStrike" dirty="0">
                <a:solidFill>
                  <a:srgbClr val="000000"/>
                </a:solidFill>
                <a:effectLst/>
                <a:latin typeface="+mj-lt"/>
              </a:rPr>
              <a:t>seful for rotations and transformations within object space.</a:t>
            </a:r>
            <a:endParaRPr sz="1000" dirty="0">
              <a:solidFill>
                <a:schemeClr val="dk1"/>
              </a:solidFill>
              <a:latin typeface="+mj-lt"/>
              <a:ea typeface="Roboto"/>
              <a:cs typeface="Roboto"/>
              <a:sym typeface="Roboto"/>
            </a:endParaRPr>
          </a:p>
        </p:txBody>
      </p:sp>
      <p:sp>
        <p:nvSpPr>
          <p:cNvPr id="1124" name="Google Shape;1124;p20"/>
          <p:cNvSpPr txBox="1"/>
          <p:nvPr/>
        </p:nvSpPr>
        <p:spPr>
          <a:xfrm>
            <a:off x="512359" y="584200"/>
            <a:ext cx="2112076" cy="7429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Calculating Surface Normals</a:t>
            </a:r>
          </a:p>
        </p:txBody>
      </p:sp>
      <p:sp>
        <p:nvSpPr>
          <p:cNvPr id="1125" name="Google Shape;1125;p20"/>
          <p:cNvSpPr txBox="1"/>
          <p:nvPr/>
        </p:nvSpPr>
        <p:spPr>
          <a:xfrm>
            <a:off x="438150" y="1300890"/>
            <a:ext cx="2217433" cy="2506562"/>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Used to find a vector that is perpendicular to the surface - the normal vector.  </a:t>
            </a:r>
          </a:p>
          <a:p>
            <a:pPr marL="285750" lvl="0" indent="-285750" rtl="0">
              <a:spcBef>
                <a:spcPts val="0"/>
              </a:spcBef>
              <a:spcAft>
                <a:spcPts val="0"/>
              </a:spcAft>
              <a:buFont typeface="Arial" panose="020B0604020202020204" pitchFamily="34" charset="0"/>
              <a:buChar char="•"/>
            </a:pPr>
            <a:endParaRPr lang="en-US" sz="1200" b="0" i="0" u="none" strike="noStrike" dirty="0">
              <a:solidFill>
                <a:srgbClr val="000000"/>
              </a:solidFill>
              <a:effectLst/>
              <a:latin typeface="+mj-lt"/>
            </a:endParaRPr>
          </a:p>
          <a:p>
            <a:pPr marL="285750" lvl="0" indent="-2857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Normals are key for lighting calculations, physics, and determining surface orientation.</a:t>
            </a:r>
            <a:endParaRPr lang="en-US" sz="800" dirty="0">
              <a:solidFill>
                <a:schemeClr val="dk1"/>
              </a:solidFill>
              <a:latin typeface="+mj-lt"/>
              <a:ea typeface="Roboto"/>
              <a:cs typeface="Roboto"/>
              <a:sym typeface="Roboto"/>
            </a:endParaRPr>
          </a:p>
        </p:txBody>
      </p:sp>
      <p:grpSp>
        <p:nvGrpSpPr>
          <p:cNvPr id="1126" name="Google Shape;1126;p20"/>
          <p:cNvGrpSpPr/>
          <p:nvPr/>
        </p:nvGrpSpPr>
        <p:grpSpPr>
          <a:xfrm>
            <a:off x="6381752" y="469899"/>
            <a:ext cx="2131386" cy="2731775"/>
            <a:chOff x="6326642" y="1897539"/>
            <a:chExt cx="1650697" cy="1088235"/>
          </a:xfrm>
        </p:grpSpPr>
        <p:sp>
          <p:nvSpPr>
            <p:cNvPr id="1127" name="Google Shape;1127;p20"/>
            <p:cNvSpPr txBox="1"/>
            <p:nvPr/>
          </p:nvSpPr>
          <p:spPr>
            <a:xfrm>
              <a:off x="6326642" y="1897539"/>
              <a:ext cx="1650697" cy="2550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Physics Simulation</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8" name="Google Shape;1128;p20"/>
            <p:cNvSpPr txBox="1"/>
            <p:nvPr/>
          </p:nvSpPr>
          <p:spPr>
            <a:xfrm>
              <a:off x="6369149" y="2228574"/>
              <a:ext cx="15444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grpSp>
      <p:cxnSp>
        <p:nvCxnSpPr>
          <p:cNvPr id="1130" name="Google Shape;1130;p20"/>
          <p:cNvCxnSpPr>
            <a:cxnSpLocks/>
            <a:stCxn id="1113" idx="2"/>
            <a:endCxn id="1110" idx="0"/>
          </p:cNvCxnSpPr>
          <p:nvPr/>
        </p:nvCxnSpPr>
        <p:spPr>
          <a:xfrm rot="5400000">
            <a:off x="5718409" y="2472059"/>
            <a:ext cx="550081" cy="2842900"/>
          </a:xfrm>
          <a:prstGeom prst="bentConnector3">
            <a:avLst>
              <a:gd name="adj1" fmla="val 50000"/>
            </a:avLst>
          </a:prstGeom>
          <a:noFill/>
          <a:ln w="28575" cap="flat" cmpd="sng">
            <a:solidFill>
              <a:schemeClr val="accent4"/>
            </a:solidFill>
            <a:prstDash val="solid"/>
            <a:round/>
            <a:headEnd type="none" w="med" len="med"/>
            <a:tailEnd type="none" w="med" len="med"/>
          </a:ln>
        </p:spPr>
      </p:cxnSp>
      <p:cxnSp>
        <p:nvCxnSpPr>
          <p:cNvPr id="1131" name="Google Shape;1131;p20"/>
          <p:cNvCxnSpPr>
            <a:cxnSpLocks/>
            <a:endCxn id="1110" idx="0"/>
          </p:cNvCxnSpPr>
          <p:nvPr/>
        </p:nvCxnSpPr>
        <p:spPr>
          <a:xfrm>
            <a:off x="4571999" y="3618349"/>
            <a:ext cx="0" cy="550201"/>
          </a:xfrm>
          <a:prstGeom prst="straightConnector1">
            <a:avLst/>
          </a:prstGeom>
          <a:noFill/>
          <a:ln w="28575" cap="flat" cmpd="sng">
            <a:solidFill>
              <a:schemeClr val="accent4"/>
            </a:solidFill>
            <a:prstDash val="solid"/>
            <a:round/>
            <a:headEnd type="none" w="med" len="med"/>
            <a:tailEnd type="none" w="med" len="med"/>
          </a:ln>
        </p:spPr>
      </p:cxnSp>
      <p:sp>
        <p:nvSpPr>
          <p:cNvPr id="1142" name="Google Shape;1142;p20"/>
          <p:cNvSpPr/>
          <p:nvPr/>
        </p:nvSpPr>
        <p:spPr>
          <a:xfrm>
            <a:off x="3628799" y="4168550"/>
            <a:ext cx="1886400" cy="653700"/>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20"/>
          <p:cNvSpPr/>
          <p:nvPr/>
        </p:nvSpPr>
        <p:spPr>
          <a:xfrm>
            <a:off x="3628799" y="4168550"/>
            <a:ext cx="1886400" cy="6537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43" name="Google Shape;1143;p20"/>
          <p:cNvCxnSpPr>
            <a:cxnSpLocks/>
            <a:stCxn id="1109" idx="2"/>
            <a:endCxn id="1110" idx="0"/>
          </p:cNvCxnSpPr>
          <p:nvPr/>
        </p:nvCxnSpPr>
        <p:spPr>
          <a:xfrm rot="16200000" flipH="1">
            <a:off x="2779309" y="2375859"/>
            <a:ext cx="550081" cy="3035299"/>
          </a:xfrm>
          <a:prstGeom prst="bentConnector3">
            <a:avLst>
              <a:gd name="adj1" fmla="val 50000"/>
            </a:avLst>
          </a:prstGeom>
          <a:noFill/>
          <a:ln w="28575" cap="flat" cmpd="sng">
            <a:solidFill>
              <a:schemeClr val="accent4"/>
            </a:solidFill>
            <a:prstDash val="solid"/>
            <a:round/>
            <a:headEnd type="none" w="med" len="med"/>
            <a:tailEnd type="none" w="med" len="med"/>
          </a:ln>
        </p:spPr>
      </p:cxnSp>
      <p:sp>
        <p:nvSpPr>
          <p:cNvPr id="1144" name="Google Shape;1144;p20"/>
          <p:cNvSpPr txBox="1"/>
          <p:nvPr/>
        </p:nvSpPr>
        <p:spPr>
          <a:xfrm>
            <a:off x="3764514" y="4254500"/>
            <a:ext cx="1626649" cy="4837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lt1"/>
                </a:solidFill>
                <a:latin typeface="Fira Sans Extra Condensed SemiBold"/>
                <a:ea typeface="Fira Sans Extra Condensed SemiBold"/>
                <a:cs typeface="Fira Sans Extra Condensed SemiBold"/>
                <a:sym typeface="Fira Sans Extra Condensed SemiBold"/>
              </a:rPr>
              <a:t>Cross Product</a:t>
            </a:r>
            <a:endParaRPr sz="20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0" name="Google Shape;1122;p20">
            <a:extLst>
              <a:ext uri="{FF2B5EF4-FFF2-40B4-BE49-F238E27FC236}">
                <a16:creationId xmlns:a16="http://schemas.microsoft.com/office/drawing/2014/main" id="{169C0EC6-9229-EC11-E429-30043365DEB4}"/>
              </a:ext>
            </a:extLst>
          </p:cNvPr>
          <p:cNvSpPr txBox="1"/>
          <p:nvPr/>
        </p:nvSpPr>
        <p:spPr>
          <a:xfrm>
            <a:off x="6399329" y="1201131"/>
            <a:ext cx="2113809" cy="1294419"/>
          </a:xfrm>
          <a:prstGeom prst="rect">
            <a:avLst/>
          </a:prstGeom>
          <a:noFill/>
          <a:ln>
            <a:noFill/>
          </a:ln>
        </p:spPr>
        <p:txBody>
          <a:bodyPr spcFirstLastPara="1" wrap="square" lIns="91425" tIns="91425" rIns="91425" bIns="91425" anchor="t" anchorCtr="0">
            <a:noAutofit/>
          </a:bodyPr>
          <a:lstStyle/>
          <a:p>
            <a:pPr marL="285750" indent="-285750" rtl="0">
              <a:spcBef>
                <a:spcPts val="0"/>
              </a:spcBef>
              <a:spcAft>
                <a:spcPts val="0"/>
              </a:spcAft>
              <a:buFont typeface="Arial" panose="020B0604020202020204" pitchFamily="34" charset="0"/>
              <a:buChar char="•"/>
            </a:pPr>
            <a:r>
              <a:rPr lang="en-US" sz="1200" dirty="0">
                <a:latin typeface="+mj-lt"/>
              </a:rPr>
              <a:t>P</a:t>
            </a:r>
            <a:r>
              <a:rPr lang="en-US" sz="1200" b="0" i="0" u="none" strike="noStrike" dirty="0">
                <a:solidFill>
                  <a:srgbClr val="000000"/>
                </a:solidFill>
                <a:effectLst/>
                <a:latin typeface="+mj-lt"/>
              </a:rPr>
              <a:t>hysics calculations involving angular momentum or torque, particularly in 3D simulations.</a:t>
            </a:r>
            <a:endParaRPr lang="en-US" sz="1100" dirty="0">
              <a:effectLst/>
              <a:latin typeface="+mj-lt"/>
            </a:endParaRPr>
          </a:p>
        </p:txBody>
      </p:sp>
      <p:pic>
        <p:nvPicPr>
          <p:cNvPr id="1026" name="Picture 2" descr="Cross product - Wikipedia">
            <a:extLst>
              <a:ext uri="{FF2B5EF4-FFF2-40B4-BE49-F238E27FC236}">
                <a16:creationId xmlns:a16="http://schemas.microsoft.com/office/drawing/2014/main" id="{FEB76A0D-6844-6EA5-FA9A-B5C815002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972" y="5372331"/>
            <a:ext cx="1750227" cy="24344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310F3F2-A57F-F9B8-B35E-631EF1DAA2BF}"/>
              </a:ext>
            </a:extLst>
          </p:cNvPr>
          <p:cNvPicPr>
            <a:picLocks noChangeAspect="1"/>
          </p:cNvPicPr>
          <p:nvPr/>
        </p:nvPicPr>
        <p:blipFill>
          <a:blip r:embed="rId4"/>
          <a:stretch>
            <a:fillRect/>
          </a:stretch>
        </p:blipFill>
        <p:spPr>
          <a:xfrm>
            <a:off x="525237" y="3893449"/>
            <a:ext cx="1057275" cy="1057275"/>
          </a:xfrm>
          <a:prstGeom prst="rect">
            <a:avLst/>
          </a:prstGeom>
        </p:spPr>
      </p:pic>
      <p:pic>
        <p:nvPicPr>
          <p:cNvPr id="9" name="Picture 8">
            <a:extLst>
              <a:ext uri="{FF2B5EF4-FFF2-40B4-BE49-F238E27FC236}">
                <a16:creationId xmlns:a16="http://schemas.microsoft.com/office/drawing/2014/main" id="{A7A52FC1-9B4B-1075-F7B4-706854E9F8AB}"/>
              </a:ext>
            </a:extLst>
          </p:cNvPr>
          <p:cNvPicPr>
            <a:picLocks noChangeAspect="1"/>
          </p:cNvPicPr>
          <p:nvPr/>
        </p:nvPicPr>
        <p:blipFill>
          <a:blip r:embed="rId5"/>
          <a:stretch>
            <a:fillRect/>
          </a:stretch>
        </p:blipFill>
        <p:spPr>
          <a:xfrm>
            <a:off x="8023830" y="4065266"/>
            <a:ext cx="713640" cy="713640"/>
          </a:xfrm>
          <a:prstGeom prst="rect">
            <a:avLst/>
          </a:prstGeom>
        </p:spPr>
      </p:pic>
      <p:pic>
        <p:nvPicPr>
          <p:cNvPr id="12" name="Picture 11">
            <a:extLst>
              <a:ext uri="{FF2B5EF4-FFF2-40B4-BE49-F238E27FC236}">
                <a16:creationId xmlns:a16="http://schemas.microsoft.com/office/drawing/2014/main" id="{B4CB12FC-29A4-6762-9D4B-CB33AE738078}"/>
              </a:ext>
            </a:extLst>
          </p:cNvPr>
          <p:cNvPicPr>
            <a:picLocks noChangeAspect="1"/>
          </p:cNvPicPr>
          <p:nvPr/>
        </p:nvPicPr>
        <p:blipFill>
          <a:blip r:embed="rId6"/>
          <a:stretch>
            <a:fillRect/>
          </a:stretch>
        </p:blipFill>
        <p:spPr>
          <a:xfrm>
            <a:off x="4171486" y="85611"/>
            <a:ext cx="639372" cy="639372"/>
          </a:xfrm>
          <a:prstGeom prst="rect">
            <a:avLst/>
          </a:prstGeom>
        </p:spPr>
      </p:pic>
    </p:spTree>
    <p:extLst>
      <p:ext uri="{BB962C8B-B14F-4D97-AF65-F5344CB8AC3E}">
        <p14:creationId xmlns:p14="http://schemas.microsoft.com/office/powerpoint/2010/main" val="2825949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cxnSp>
        <p:nvCxnSpPr>
          <p:cNvPr id="1108" name="Google Shape;1108;p20"/>
          <p:cNvCxnSpPr>
            <a:cxnSpLocks/>
          </p:cNvCxnSpPr>
          <p:nvPr/>
        </p:nvCxnSpPr>
        <p:spPr>
          <a:xfrm rot="5400000" flipH="1" flipV="1">
            <a:off x="1733041" y="2116965"/>
            <a:ext cx="3370819" cy="835970"/>
          </a:xfrm>
          <a:prstGeom prst="bentConnector3">
            <a:avLst>
              <a:gd name="adj1" fmla="val 50000"/>
            </a:avLst>
          </a:prstGeom>
          <a:noFill/>
          <a:ln w="76200" cap="flat" cmpd="sng">
            <a:solidFill>
              <a:schemeClr val="accent2"/>
            </a:solidFill>
            <a:prstDash val="solid"/>
            <a:round/>
            <a:headEnd type="none" w="med" len="med"/>
            <a:tailEnd type="none" w="med" len="med"/>
          </a:ln>
        </p:spPr>
      </p:cxnSp>
      <p:sp>
        <p:nvSpPr>
          <p:cNvPr id="1111" name="Google Shape;1111;p20"/>
          <p:cNvSpPr/>
          <p:nvPr/>
        </p:nvSpPr>
        <p:spPr>
          <a:xfrm flipH="1">
            <a:off x="2762248" y="2185017"/>
            <a:ext cx="205103" cy="1433451"/>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12" name="Google Shape;1112;p20"/>
          <p:cNvCxnSpPr>
            <a:cxnSpLocks/>
          </p:cNvCxnSpPr>
          <p:nvPr/>
        </p:nvCxnSpPr>
        <p:spPr>
          <a:xfrm rot="16200000" flipV="1">
            <a:off x="4141483" y="1925615"/>
            <a:ext cx="3370819" cy="1316838"/>
          </a:xfrm>
          <a:prstGeom prst="bentConnector3">
            <a:avLst>
              <a:gd name="adj1" fmla="val 50000"/>
            </a:avLst>
          </a:prstGeom>
          <a:noFill/>
          <a:ln w="76200" cap="flat" cmpd="sng">
            <a:solidFill>
              <a:schemeClr val="accent2"/>
            </a:solidFill>
            <a:prstDash val="solid"/>
            <a:round/>
            <a:headEnd type="none" w="med" len="med"/>
            <a:tailEnd type="none" w="med" len="med"/>
          </a:ln>
        </p:spPr>
      </p:cxnSp>
      <p:sp>
        <p:nvSpPr>
          <p:cNvPr id="1114" name="Google Shape;1114;p20"/>
          <p:cNvSpPr/>
          <p:nvPr/>
        </p:nvSpPr>
        <p:spPr>
          <a:xfrm flipH="1">
            <a:off x="4799505" y="2135917"/>
            <a:ext cx="216048" cy="1433451"/>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20"/>
          <p:cNvSpPr/>
          <p:nvPr/>
        </p:nvSpPr>
        <p:spPr>
          <a:xfrm flipH="1">
            <a:off x="2762248" y="2873173"/>
            <a:ext cx="1809749" cy="745296"/>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20"/>
          <p:cNvSpPr/>
          <p:nvPr/>
        </p:nvSpPr>
        <p:spPr>
          <a:xfrm flipH="1">
            <a:off x="5515914" y="1878250"/>
            <a:ext cx="608034" cy="174021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15" name="Google Shape;1115;p20"/>
          <p:cNvCxnSpPr>
            <a:cxnSpLocks/>
            <a:endCxn id="1110" idx="0"/>
          </p:cNvCxnSpPr>
          <p:nvPr/>
        </p:nvCxnSpPr>
        <p:spPr>
          <a:xfrm flipH="1" flipV="1">
            <a:off x="4503093" y="840290"/>
            <a:ext cx="68906" cy="2778060"/>
          </a:xfrm>
          <a:prstGeom prst="straightConnector1">
            <a:avLst/>
          </a:prstGeom>
          <a:noFill/>
          <a:ln w="76200" cap="flat" cmpd="sng">
            <a:solidFill>
              <a:schemeClr val="accent2"/>
            </a:solidFill>
            <a:prstDash val="solid"/>
            <a:round/>
            <a:headEnd type="none" w="med" len="med"/>
            <a:tailEnd type="none" w="med" len="med"/>
          </a:ln>
        </p:spPr>
      </p:cxnSp>
      <p:sp>
        <p:nvSpPr>
          <p:cNvPr id="1116" name="Google Shape;1116;p20"/>
          <p:cNvSpPr/>
          <p:nvPr/>
        </p:nvSpPr>
        <p:spPr>
          <a:xfrm>
            <a:off x="3206751" y="877798"/>
            <a:ext cx="2495149" cy="2740671"/>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20"/>
          <p:cNvSpPr/>
          <p:nvPr/>
        </p:nvSpPr>
        <p:spPr>
          <a:xfrm>
            <a:off x="3206751" y="877798"/>
            <a:ext cx="2495149" cy="2740671"/>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20"/>
          <p:cNvSpPr txBox="1"/>
          <p:nvPr/>
        </p:nvSpPr>
        <p:spPr>
          <a:xfrm>
            <a:off x="-2261049" y="1204761"/>
            <a:ext cx="2217433" cy="2506562"/>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Used to find a vector that is perpendicular to the surface - the normal vector.  </a:t>
            </a:r>
          </a:p>
          <a:p>
            <a:pPr marL="285750" lvl="0" indent="-285750" rtl="0">
              <a:spcBef>
                <a:spcPts val="0"/>
              </a:spcBef>
              <a:spcAft>
                <a:spcPts val="0"/>
              </a:spcAft>
              <a:buFont typeface="Arial" panose="020B0604020202020204" pitchFamily="34" charset="0"/>
              <a:buChar char="•"/>
            </a:pPr>
            <a:endParaRPr lang="en-US" sz="1200" b="0" i="0" u="none" strike="noStrike" dirty="0">
              <a:solidFill>
                <a:srgbClr val="000000"/>
              </a:solidFill>
              <a:effectLst/>
              <a:latin typeface="+mj-lt"/>
            </a:endParaRPr>
          </a:p>
          <a:p>
            <a:pPr marL="285750" lvl="0" indent="-2857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Normals are key for lighting calculations, physics, and determining surface orientation.</a:t>
            </a:r>
            <a:endParaRPr lang="en-US" sz="800" dirty="0">
              <a:solidFill>
                <a:schemeClr val="dk1"/>
              </a:solidFill>
              <a:latin typeface="+mj-lt"/>
              <a:ea typeface="Roboto"/>
              <a:cs typeface="Roboto"/>
              <a:sym typeface="Roboto"/>
            </a:endParaRPr>
          </a:p>
        </p:txBody>
      </p:sp>
      <p:cxnSp>
        <p:nvCxnSpPr>
          <p:cNvPr id="1130" name="Google Shape;1130;p20"/>
          <p:cNvCxnSpPr>
            <a:cxnSpLocks/>
          </p:cNvCxnSpPr>
          <p:nvPr/>
        </p:nvCxnSpPr>
        <p:spPr>
          <a:xfrm rot="16200000" flipV="1">
            <a:off x="4006903" y="1799623"/>
            <a:ext cx="3370819" cy="1316838"/>
          </a:xfrm>
          <a:prstGeom prst="bentConnector3">
            <a:avLst>
              <a:gd name="adj1" fmla="val 50000"/>
            </a:avLst>
          </a:prstGeom>
          <a:noFill/>
          <a:ln w="28575" cap="flat" cmpd="sng">
            <a:solidFill>
              <a:schemeClr val="accent4"/>
            </a:solidFill>
            <a:prstDash val="solid"/>
            <a:round/>
            <a:headEnd type="none" w="med" len="med"/>
            <a:tailEnd type="none" w="med" len="med"/>
          </a:ln>
        </p:spPr>
      </p:cxnSp>
      <p:cxnSp>
        <p:nvCxnSpPr>
          <p:cNvPr id="1131" name="Google Shape;1131;p20"/>
          <p:cNvCxnSpPr>
            <a:cxnSpLocks/>
            <a:endCxn id="1110" idx="0"/>
          </p:cNvCxnSpPr>
          <p:nvPr/>
        </p:nvCxnSpPr>
        <p:spPr>
          <a:xfrm flipH="1" flipV="1">
            <a:off x="4503093" y="840290"/>
            <a:ext cx="68906" cy="2778059"/>
          </a:xfrm>
          <a:prstGeom prst="straightConnector1">
            <a:avLst/>
          </a:prstGeom>
          <a:noFill/>
          <a:ln w="28575" cap="flat" cmpd="sng">
            <a:solidFill>
              <a:schemeClr val="accent4"/>
            </a:solidFill>
            <a:prstDash val="solid"/>
            <a:round/>
            <a:headEnd type="none" w="med" len="med"/>
            <a:tailEnd type="none" w="med" len="med"/>
          </a:ln>
        </p:spPr>
      </p:cxnSp>
      <p:cxnSp>
        <p:nvCxnSpPr>
          <p:cNvPr id="1143" name="Google Shape;1143;p20"/>
          <p:cNvCxnSpPr>
            <a:cxnSpLocks/>
          </p:cNvCxnSpPr>
          <p:nvPr/>
        </p:nvCxnSpPr>
        <p:spPr>
          <a:xfrm rot="5400000" flipH="1" flipV="1">
            <a:off x="2229959" y="2413283"/>
            <a:ext cx="2778179" cy="835971"/>
          </a:xfrm>
          <a:prstGeom prst="bentConnector5">
            <a:avLst>
              <a:gd name="adj1" fmla="val -8228"/>
              <a:gd name="adj2" fmla="val 389139"/>
              <a:gd name="adj3" fmla="val 108228"/>
            </a:avLst>
          </a:prstGeom>
          <a:noFill/>
          <a:ln w="28575" cap="flat" cmpd="sng">
            <a:solidFill>
              <a:schemeClr val="accent4"/>
            </a:solidFill>
            <a:prstDash val="solid"/>
            <a:round/>
            <a:headEnd type="none" w="med" len="med"/>
            <a:tailEnd type="none" w="med" len="med"/>
          </a:ln>
        </p:spPr>
      </p:cxnSp>
      <p:sp>
        <p:nvSpPr>
          <p:cNvPr id="1142" name="Google Shape;1142;p20"/>
          <p:cNvSpPr/>
          <p:nvPr/>
        </p:nvSpPr>
        <p:spPr>
          <a:xfrm>
            <a:off x="2314575" y="840290"/>
            <a:ext cx="4343400" cy="3981959"/>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20"/>
          <p:cNvSpPr/>
          <p:nvPr/>
        </p:nvSpPr>
        <p:spPr>
          <a:xfrm>
            <a:off x="2314574" y="840290"/>
            <a:ext cx="4377037" cy="398195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20"/>
          <p:cNvSpPr txBox="1"/>
          <p:nvPr/>
        </p:nvSpPr>
        <p:spPr>
          <a:xfrm>
            <a:off x="3126523" y="917196"/>
            <a:ext cx="2756117" cy="42103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lt1"/>
                </a:solidFill>
                <a:latin typeface="Fira Sans Extra Condensed SemiBold"/>
                <a:ea typeface="Fira Sans Extra Condensed SemiBold"/>
                <a:cs typeface="Fira Sans Extra Condensed SemiBold"/>
                <a:sym typeface="Fira Sans Extra Condensed SemiBold"/>
              </a:rPr>
              <a:t>Cross Product</a:t>
            </a:r>
            <a:endParaRPr sz="2800" dirty="0">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1026" name="Picture 2" descr="Cross product - Wikipedia">
            <a:extLst>
              <a:ext uri="{FF2B5EF4-FFF2-40B4-BE49-F238E27FC236}">
                <a16:creationId xmlns:a16="http://schemas.microsoft.com/office/drawing/2014/main" id="{FEB76A0D-6844-6EA5-FA9A-B5C815002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35" y="1177904"/>
            <a:ext cx="2647083" cy="36818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2B4F53F-AB7E-FFF1-0283-021781AE8F30}"/>
              </a:ext>
            </a:extLst>
          </p:cNvPr>
          <p:cNvPicPr>
            <a:picLocks noChangeAspect="1"/>
          </p:cNvPicPr>
          <p:nvPr/>
        </p:nvPicPr>
        <p:blipFill>
          <a:blip r:embed="rId4"/>
          <a:stretch>
            <a:fillRect/>
          </a:stretch>
        </p:blipFill>
        <p:spPr>
          <a:xfrm>
            <a:off x="4171486" y="85611"/>
            <a:ext cx="639372" cy="639372"/>
          </a:xfrm>
          <a:prstGeom prst="rect">
            <a:avLst/>
          </a:prstGeom>
        </p:spPr>
      </p:pic>
      <p:pic>
        <p:nvPicPr>
          <p:cNvPr id="30" name="Picture 29">
            <a:extLst>
              <a:ext uri="{FF2B5EF4-FFF2-40B4-BE49-F238E27FC236}">
                <a16:creationId xmlns:a16="http://schemas.microsoft.com/office/drawing/2014/main" id="{8E57B275-2843-3B31-1E45-284A911B3741}"/>
              </a:ext>
            </a:extLst>
          </p:cNvPr>
          <p:cNvPicPr>
            <a:picLocks noChangeAspect="1"/>
          </p:cNvPicPr>
          <p:nvPr/>
        </p:nvPicPr>
        <p:blipFill>
          <a:blip r:embed="rId5"/>
          <a:stretch>
            <a:fillRect/>
          </a:stretch>
        </p:blipFill>
        <p:spPr>
          <a:xfrm>
            <a:off x="525237" y="3893449"/>
            <a:ext cx="1057275" cy="1057275"/>
          </a:xfrm>
          <a:prstGeom prst="rect">
            <a:avLst/>
          </a:prstGeom>
        </p:spPr>
      </p:pic>
      <p:pic>
        <p:nvPicPr>
          <p:cNvPr id="31" name="Picture 30">
            <a:extLst>
              <a:ext uri="{FF2B5EF4-FFF2-40B4-BE49-F238E27FC236}">
                <a16:creationId xmlns:a16="http://schemas.microsoft.com/office/drawing/2014/main" id="{0596E1A0-6E66-7882-0DBA-AEE8B34A5D6A}"/>
              </a:ext>
            </a:extLst>
          </p:cNvPr>
          <p:cNvPicPr>
            <a:picLocks noChangeAspect="1"/>
          </p:cNvPicPr>
          <p:nvPr/>
        </p:nvPicPr>
        <p:blipFill>
          <a:blip r:embed="rId6"/>
          <a:stretch>
            <a:fillRect/>
          </a:stretch>
        </p:blipFill>
        <p:spPr>
          <a:xfrm>
            <a:off x="8023830" y="4065266"/>
            <a:ext cx="713640" cy="713640"/>
          </a:xfrm>
          <a:prstGeom prst="rect">
            <a:avLst/>
          </a:prstGeom>
        </p:spPr>
      </p:pic>
    </p:spTree>
    <p:extLst>
      <p:ext uri="{BB962C8B-B14F-4D97-AF65-F5344CB8AC3E}">
        <p14:creationId xmlns:p14="http://schemas.microsoft.com/office/powerpoint/2010/main" val="4237264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cxnSp>
        <p:nvCxnSpPr>
          <p:cNvPr id="1108" name="Google Shape;1108;p20"/>
          <p:cNvCxnSpPr>
            <a:cxnSpLocks/>
          </p:cNvCxnSpPr>
          <p:nvPr/>
        </p:nvCxnSpPr>
        <p:spPr>
          <a:xfrm>
            <a:off x="4445000" y="1123600"/>
            <a:ext cx="3035299" cy="550081"/>
          </a:xfrm>
          <a:prstGeom prst="bentConnector3">
            <a:avLst>
              <a:gd name="adj1" fmla="val 100000"/>
            </a:avLst>
          </a:prstGeom>
          <a:noFill/>
          <a:ln w="76200" cap="flat" cmpd="sng">
            <a:solidFill>
              <a:schemeClr val="accent2"/>
            </a:solidFill>
            <a:prstDash val="solid"/>
            <a:round/>
            <a:headEnd type="none" w="med" len="med"/>
            <a:tailEnd type="none" w="med" len="med"/>
          </a:ln>
        </p:spPr>
      </p:cxnSp>
      <p:sp>
        <p:nvSpPr>
          <p:cNvPr id="1111" name="Google Shape;1111;p20"/>
          <p:cNvSpPr/>
          <p:nvPr/>
        </p:nvSpPr>
        <p:spPr>
          <a:xfrm>
            <a:off x="6254750" y="1673680"/>
            <a:ext cx="2451100" cy="314856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12" name="Google Shape;1112;p20"/>
          <p:cNvCxnSpPr>
            <a:cxnSpLocks/>
          </p:cNvCxnSpPr>
          <p:nvPr/>
        </p:nvCxnSpPr>
        <p:spPr>
          <a:xfrm rot="10800000" flipV="1">
            <a:off x="1602101" y="1123596"/>
            <a:ext cx="2842900" cy="550081"/>
          </a:xfrm>
          <a:prstGeom prst="bentConnector3">
            <a:avLst>
              <a:gd name="adj1" fmla="val 100033"/>
            </a:avLst>
          </a:prstGeom>
          <a:noFill/>
          <a:ln w="76200" cap="flat" cmpd="sng">
            <a:solidFill>
              <a:schemeClr val="accent2"/>
            </a:solidFill>
            <a:prstDash val="solid"/>
            <a:round/>
            <a:headEnd type="none" w="med" len="med"/>
            <a:tailEnd type="none" w="med" len="med"/>
          </a:ln>
        </p:spPr>
      </p:cxnSp>
      <p:sp>
        <p:nvSpPr>
          <p:cNvPr id="1114" name="Google Shape;1114;p20"/>
          <p:cNvSpPr/>
          <p:nvPr/>
        </p:nvSpPr>
        <p:spPr>
          <a:xfrm>
            <a:off x="311150" y="1673680"/>
            <a:ext cx="2581902" cy="314856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20"/>
          <p:cNvSpPr/>
          <p:nvPr/>
        </p:nvSpPr>
        <p:spPr>
          <a:xfrm>
            <a:off x="6254750" y="1673680"/>
            <a:ext cx="2451100" cy="314856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20"/>
          <p:cNvSpPr/>
          <p:nvPr/>
        </p:nvSpPr>
        <p:spPr>
          <a:xfrm>
            <a:off x="311150" y="1673680"/>
            <a:ext cx="2581902" cy="314856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15" name="Google Shape;1115;p20"/>
          <p:cNvCxnSpPr>
            <a:cxnSpLocks/>
          </p:cNvCxnSpPr>
          <p:nvPr/>
        </p:nvCxnSpPr>
        <p:spPr>
          <a:xfrm>
            <a:off x="4445001" y="1123599"/>
            <a:ext cx="0" cy="550200"/>
          </a:xfrm>
          <a:prstGeom prst="straightConnector1">
            <a:avLst/>
          </a:prstGeom>
          <a:noFill/>
          <a:ln w="76200" cap="flat" cmpd="sng">
            <a:solidFill>
              <a:schemeClr val="accent2"/>
            </a:solidFill>
            <a:prstDash val="solid"/>
            <a:round/>
            <a:headEnd type="none" w="med" len="med"/>
            <a:tailEnd type="none" w="med" len="med"/>
          </a:ln>
        </p:spPr>
      </p:cxnSp>
      <p:sp>
        <p:nvSpPr>
          <p:cNvPr id="1116" name="Google Shape;1116;p20"/>
          <p:cNvSpPr/>
          <p:nvPr/>
        </p:nvSpPr>
        <p:spPr>
          <a:xfrm>
            <a:off x="3315100" y="1673680"/>
            <a:ext cx="2495149" cy="314856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20"/>
          <p:cNvSpPr/>
          <p:nvPr/>
        </p:nvSpPr>
        <p:spPr>
          <a:xfrm>
            <a:off x="3315100" y="1673680"/>
            <a:ext cx="2495149" cy="314856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20"/>
          <p:cNvSpPr txBox="1"/>
          <p:nvPr/>
        </p:nvSpPr>
        <p:spPr>
          <a:xfrm>
            <a:off x="3520507" y="1953983"/>
            <a:ext cx="2042784" cy="5500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Visibility Determination</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2" name="Google Shape;1122;p20"/>
          <p:cNvSpPr txBox="1"/>
          <p:nvPr/>
        </p:nvSpPr>
        <p:spPr>
          <a:xfrm>
            <a:off x="3512470" y="2510415"/>
            <a:ext cx="2190780" cy="2295816"/>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The dot product can help determine if a point is in front of or behind a plane. </a:t>
            </a:r>
          </a:p>
          <a:p>
            <a:pPr marL="171450" indent="-1714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This is useful for blackface culling (discarding polygons not facing the camera, improving rendering performance) and in collision detection algorithms.</a:t>
            </a:r>
            <a:endParaRPr lang="en-US" sz="1100" dirty="0">
              <a:effectLst/>
              <a:latin typeface="+mj-lt"/>
            </a:endParaRPr>
          </a:p>
        </p:txBody>
      </p:sp>
      <p:sp>
        <p:nvSpPr>
          <p:cNvPr id="1124" name="Google Shape;1124;p20"/>
          <p:cNvSpPr txBox="1"/>
          <p:nvPr/>
        </p:nvSpPr>
        <p:spPr>
          <a:xfrm>
            <a:off x="6424261" y="1828800"/>
            <a:ext cx="2112076" cy="7429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Vector Projection</a:t>
            </a:r>
          </a:p>
        </p:txBody>
      </p:sp>
      <p:sp>
        <p:nvSpPr>
          <p:cNvPr id="1125" name="Google Shape;1125;p20"/>
          <p:cNvSpPr txBox="1"/>
          <p:nvPr/>
        </p:nvSpPr>
        <p:spPr>
          <a:xfrm>
            <a:off x="6264386" y="2504065"/>
            <a:ext cx="2378082" cy="2508347"/>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Used to project one vector onto another, which can be helpful in calculating shadows or simulating reflections.</a:t>
            </a:r>
            <a:endParaRPr lang="en-US" sz="500" dirty="0">
              <a:solidFill>
                <a:schemeClr val="dk1"/>
              </a:solidFill>
              <a:latin typeface="+mj-lt"/>
              <a:ea typeface="Roboto"/>
              <a:cs typeface="Roboto"/>
              <a:sym typeface="Roboto"/>
            </a:endParaRPr>
          </a:p>
        </p:txBody>
      </p:sp>
      <p:grpSp>
        <p:nvGrpSpPr>
          <p:cNvPr id="1126" name="Google Shape;1126;p20"/>
          <p:cNvGrpSpPr/>
          <p:nvPr/>
        </p:nvGrpSpPr>
        <p:grpSpPr>
          <a:xfrm>
            <a:off x="490121" y="1675094"/>
            <a:ext cx="2131386" cy="3147156"/>
            <a:chOff x="6316000" y="1732067"/>
            <a:chExt cx="1650697" cy="1253707"/>
          </a:xfrm>
        </p:grpSpPr>
        <p:sp>
          <p:nvSpPr>
            <p:cNvPr id="1127" name="Google Shape;1127;p20"/>
            <p:cNvSpPr txBox="1"/>
            <p:nvPr/>
          </p:nvSpPr>
          <p:spPr>
            <a:xfrm>
              <a:off x="6316000" y="1732067"/>
              <a:ext cx="1650697" cy="2550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Lightning calculation</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8" name="Google Shape;1128;p20"/>
            <p:cNvSpPr txBox="1"/>
            <p:nvPr/>
          </p:nvSpPr>
          <p:spPr>
            <a:xfrm>
              <a:off x="6369149" y="2228574"/>
              <a:ext cx="15444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grpSp>
      <p:cxnSp>
        <p:nvCxnSpPr>
          <p:cNvPr id="1130" name="Google Shape;1130;p20"/>
          <p:cNvCxnSpPr>
            <a:cxnSpLocks/>
            <a:stCxn id="1113" idx="0"/>
          </p:cNvCxnSpPr>
          <p:nvPr/>
        </p:nvCxnSpPr>
        <p:spPr>
          <a:xfrm rot="5400000" flipH="1" flipV="1">
            <a:off x="2748511" y="-22810"/>
            <a:ext cx="550080" cy="2842900"/>
          </a:xfrm>
          <a:prstGeom prst="bentConnector2">
            <a:avLst/>
          </a:prstGeom>
          <a:noFill/>
          <a:ln w="28575" cap="flat" cmpd="sng">
            <a:solidFill>
              <a:schemeClr val="accent4"/>
            </a:solidFill>
            <a:prstDash val="solid"/>
            <a:round/>
            <a:headEnd type="none" w="med" len="med"/>
            <a:tailEnd type="none" w="med" len="med"/>
          </a:ln>
        </p:spPr>
      </p:cxnSp>
      <p:cxnSp>
        <p:nvCxnSpPr>
          <p:cNvPr id="1131" name="Google Shape;1131;p20"/>
          <p:cNvCxnSpPr>
            <a:cxnSpLocks/>
          </p:cNvCxnSpPr>
          <p:nvPr/>
        </p:nvCxnSpPr>
        <p:spPr>
          <a:xfrm>
            <a:off x="4445001" y="1123599"/>
            <a:ext cx="0" cy="550201"/>
          </a:xfrm>
          <a:prstGeom prst="straightConnector1">
            <a:avLst/>
          </a:prstGeom>
          <a:noFill/>
          <a:ln w="28575" cap="flat" cmpd="sng">
            <a:solidFill>
              <a:schemeClr val="accent4"/>
            </a:solidFill>
            <a:prstDash val="solid"/>
            <a:round/>
            <a:headEnd type="none" w="med" len="med"/>
            <a:tailEnd type="none" w="med" len="med"/>
          </a:ln>
        </p:spPr>
      </p:cxnSp>
      <p:sp>
        <p:nvSpPr>
          <p:cNvPr id="1142" name="Google Shape;1142;p20"/>
          <p:cNvSpPr/>
          <p:nvPr/>
        </p:nvSpPr>
        <p:spPr>
          <a:xfrm>
            <a:off x="3501800" y="286861"/>
            <a:ext cx="1886400" cy="653700"/>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20"/>
          <p:cNvSpPr/>
          <p:nvPr/>
        </p:nvSpPr>
        <p:spPr>
          <a:xfrm>
            <a:off x="3501800" y="286861"/>
            <a:ext cx="1886400" cy="6537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43" name="Google Shape;1143;p20"/>
          <p:cNvCxnSpPr>
            <a:cxnSpLocks/>
            <a:stCxn id="1110" idx="2"/>
            <a:endCxn id="1109" idx="0"/>
          </p:cNvCxnSpPr>
          <p:nvPr/>
        </p:nvCxnSpPr>
        <p:spPr>
          <a:xfrm rot="16200000" flipH="1">
            <a:off x="5596091" y="-210530"/>
            <a:ext cx="733119" cy="3035300"/>
          </a:xfrm>
          <a:prstGeom prst="bentConnector3">
            <a:avLst>
              <a:gd name="adj1" fmla="val 24015"/>
            </a:avLst>
          </a:prstGeom>
          <a:noFill/>
          <a:ln w="28575" cap="flat" cmpd="sng">
            <a:solidFill>
              <a:schemeClr val="accent4"/>
            </a:solidFill>
            <a:prstDash val="solid"/>
            <a:round/>
            <a:headEnd type="none" w="med" len="med"/>
            <a:tailEnd type="none" w="med" len="med"/>
          </a:ln>
        </p:spPr>
      </p:cxnSp>
      <p:sp>
        <p:nvSpPr>
          <p:cNvPr id="1144" name="Google Shape;1144;p20"/>
          <p:cNvSpPr txBox="1"/>
          <p:nvPr/>
        </p:nvSpPr>
        <p:spPr>
          <a:xfrm>
            <a:off x="3625836" y="370908"/>
            <a:ext cx="1626649" cy="4837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lt1"/>
                </a:solidFill>
                <a:latin typeface="Fira Sans Extra Condensed SemiBold"/>
                <a:ea typeface="Fira Sans Extra Condensed SemiBold"/>
                <a:cs typeface="Fira Sans Extra Condensed SemiBold"/>
                <a:sym typeface="Fira Sans Extra Condensed SemiBold"/>
              </a:rPr>
              <a:t>Dot Product</a:t>
            </a:r>
            <a:endParaRPr sz="20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0" name="Google Shape;1122;p20">
            <a:extLst>
              <a:ext uri="{FF2B5EF4-FFF2-40B4-BE49-F238E27FC236}">
                <a16:creationId xmlns:a16="http://schemas.microsoft.com/office/drawing/2014/main" id="{169C0EC6-9229-EC11-E429-30043365DEB4}"/>
              </a:ext>
            </a:extLst>
          </p:cNvPr>
          <p:cNvSpPr txBox="1"/>
          <p:nvPr/>
        </p:nvSpPr>
        <p:spPr>
          <a:xfrm>
            <a:off x="440102" y="2081528"/>
            <a:ext cx="2266950" cy="2703485"/>
          </a:xfrm>
          <a:prstGeom prst="rect">
            <a:avLst/>
          </a:prstGeom>
          <a:noFill/>
          <a:ln>
            <a:noFill/>
          </a:ln>
        </p:spPr>
        <p:txBody>
          <a:bodyPr spcFirstLastPara="1" wrap="square" lIns="91425" tIns="91425" rIns="91425" bIns="91425" anchor="t" anchorCtr="0">
            <a:noAutofit/>
          </a:bodyPr>
          <a:lstStyle/>
          <a:p>
            <a:pPr marL="285750" indent="-2857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The dot product is essential in calculating how light reflects off of surfaces (diffuse lighting models). </a:t>
            </a:r>
          </a:p>
          <a:p>
            <a:pPr marL="285750" indent="-2857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mj-lt"/>
              </a:rPr>
              <a:t>The angle between the surface normal (a vector perpendicular to the surface) and the light direction determines how much light is reflected and influences the final color of the object</a:t>
            </a:r>
            <a:endParaRPr lang="en-US" sz="900" dirty="0">
              <a:effectLst/>
              <a:latin typeface="+mj-lt"/>
            </a:endParaRPr>
          </a:p>
        </p:txBody>
      </p:sp>
      <p:pic>
        <p:nvPicPr>
          <p:cNvPr id="2" name="Picture 1">
            <a:extLst>
              <a:ext uri="{FF2B5EF4-FFF2-40B4-BE49-F238E27FC236}">
                <a16:creationId xmlns:a16="http://schemas.microsoft.com/office/drawing/2014/main" id="{223764E0-9BD9-3E4B-1DA6-C12C2D81E2D5}"/>
              </a:ext>
            </a:extLst>
          </p:cNvPr>
          <p:cNvPicPr>
            <a:picLocks noChangeAspect="1"/>
          </p:cNvPicPr>
          <p:nvPr/>
        </p:nvPicPr>
        <p:blipFill>
          <a:blip r:embed="rId3"/>
          <a:stretch>
            <a:fillRect/>
          </a:stretch>
        </p:blipFill>
        <p:spPr>
          <a:xfrm>
            <a:off x="236854" y="192504"/>
            <a:ext cx="1057275" cy="1057275"/>
          </a:xfrm>
          <a:prstGeom prst="rect">
            <a:avLst/>
          </a:prstGeom>
        </p:spPr>
      </p:pic>
      <p:pic>
        <p:nvPicPr>
          <p:cNvPr id="3" name="Picture 2">
            <a:extLst>
              <a:ext uri="{FF2B5EF4-FFF2-40B4-BE49-F238E27FC236}">
                <a16:creationId xmlns:a16="http://schemas.microsoft.com/office/drawing/2014/main" id="{407754BB-D24B-8D2D-0C14-D9EF9D84C2D9}"/>
              </a:ext>
            </a:extLst>
          </p:cNvPr>
          <p:cNvPicPr>
            <a:picLocks noChangeAspect="1"/>
          </p:cNvPicPr>
          <p:nvPr/>
        </p:nvPicPr>
        <p:blipFill>
          <a:blip r:embed="rId4"/>
          <a:stretch>
            <a:fillRect/>
          </a:stretch>
        </p:blipFill>
        <p:spPr>
          <a:xfrm>
            <a:off x="7992210" y="246644"/>
            <a:ext cx="713640" cy="713640"/>
          </a:xfrm>
          <a:prstGeom prst="rect">
            <a:avLst/>
          </a:prstGeom>
        </p:spPr>
      </p:pic>
      <p:pic>
        <p:nvPicPr>
          <p:cNvPr id="4" name="Picture 3">
            <a:extLst>
              <a:ext uri="{FF2B5EF4-FFF2-40B4-BE49-F238E27FC236}">
                <a16:creationId xmlns:a16="http://schemas.microsoft.com/office/drawing/2014/main" id="{53010114-023A-DC05-B041-EA5F9985FE6E}"/>
              </a:ext>
            </a:extLst>
          </p:cNvPr>
          <p:cNvPicPr>
            <a:picLocks noChangeAspect="1"/>
          </p:cNvPicPr>
          <p:nvPr/>
        </p:nvPicPr>
        <p:blipFill>
          <a:blip r:embed="rId5"/>
          <a:stretch>
            <a:fillRect/>
          </a:stretch>
        </p:blipFill>
        <p:spPr>
          <a:xfrm>
            <a:off x="4194346" y="4465743"/>
            <a:ext cx="639372" cy="639372"/>
          </a:xfrm>
          <a:prstGeom prst="rect">
            <a:avLst/>
          </a:prstGeom>
        </p:spPr>
      </p:pic>
      <p:pic>
        <p:nvPicPr>
          <p:cNvPr id="5" name="Picture 2" descr="Visualizing the Dot Product: Angle Between Two Vectors - YouTube">
            <a:extLst>
              <a:ext uri="{FF2B5EF4-FFF2-40B4-BE49-F238E27FC236}">
                <a16:creationId xmlns:a16="http://schemas.microsoft.com/office/drawing/2014/main" id="{75B59181-8084-FF21-AEE0-1A9CDF2B40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7514" y="5460278"/>
            <a:ext cx="5515913" cy="310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8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903" name="!!Picture 1">
            <a:extLst>
              <a:ext uri="{FF2B5EF4-FFF2-40B4-BE49-F238E27FC236}">
                <a16:creationId xmlns:a16="http://schemas.microsoft.com/office/drawing/2014/main" id="{60F3A25D-C145-A90C-F483-CB5EAE4171BF}"/>
              </a:ext>
            </a:extLst>
          </p:cNvPr>
          <p:cNvPicPr>
            <a:picLocks noChangeAspect="1"/>
          </p:cNvPicPr>
          <p:nvPr/>
        </p:nvPicPr>
        <p:blipFill>
          <a:blip r:embed="rId3"/>
          <a:stretch>
            <a:fillRect/>
          </a:stretch>
        </p:blipFill>
        <p:spPr>
          <a:xfrm>
            <a:off x="4078153" y="2114550"/>
            <a:ext cx="3007860" cy="1668961"/>
          </a:xfrm>
          <a:prstGeom prst="rect">
            <a:avLst/>
          </a:prstGeom>
          <a:ln>
            <a:noFill/>
          </a:ln>
          <a:effectLst>
            <a:softEdge rad="112500"/>
          </a:effectLst>
        </p:spPr>
      </p:pic>
      <p:sp>
        <p:nvSpPr>
          <p:cNvPr id="643" name="Google Shape;643;p19"/>
          <p:cNvSpPr txBox="1">
            <a:spLocks noGrp="1"/>
          </p:cNvSpPr>
          <p:nvPr>
            <p:ph type="title"/>
          </p:nvPr>
        </p:nvSpPr>
        <p:spPr>
          <a:xfrm>
            <a:off x="514568" y="652991"/>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Members</a:t>
            </a:r>
            <a:endParaRPr dirty="0"/>
          </a:p>
        </p:txBody>
      </p:sp>
      <p:sp>
        <p:nvSpPr>
          <p:cNvPr id="1088" name="Google Shape;1088;p19"/>
          <p:cNvSpPr txBox="1"/>
          <p:nvPr/>
        </p:nvSpPr>
        <p:spPr>
          <a:xfrm>
            <a:off x="6703700" y="1415814"/>
            <a:ext cx="18909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sp>
        <p:nvSpPr>
          <p:cNvPr id="2" name="TextBox 1">
            <a:extLst>
              <a:ext uri="{FF2B5EF4-FFF2-40B4-BE49-F238E27FC236}">
                <a16:creationId xmlns:a16="http://schemas.microsoft.com/office/drawing/2014/main" id="{0B7C0982-7334-28AA-388B-12C9DE0F9817}"/>
              </a:ext>
            </a:extLst>
          </p:cNvPr>
          <p:cNvSpPr txBox="1"/>
          <p:nvPr/>
        </p:nvSpPr>
        <p:spPr>
          <a:xfrm>
            <a:off x="1388156" y="1557897"/>
            <a:ext cx="2347744" cy="1477328"/>
          </a:xfrm>
          <a:prstGeom prst="rect">
            <a:avLst/>
          </a:prstGeom>
          <a:noFill/>
        </p:spPr>
        <p:txBody>
          <a:bodyPr wrap="square" rtlCol="0">
            <a:spAutoFit/>
          </a:bodyPr>
          <a:lstStyle/>
          <a:p>
            <a:r>
              <a:rPr lang="en-IN" sz="1800" b="1" dirty="0"/>
              <a:t>SYCSB24</a:t>
            </a:r>
            <a:endParaRPr lang="en-IN" sz="18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800" dirty="0">
                <a:latin typeface="Calibri" panose="020F0502020204030204" pitchFamily="34" charset="0"/>
                <a:ea typeface="Calibri" panose="020F0502020204030204" pitchFamily="34" charset="0"/>
                <a:cs typeface="Calibri" panose="020F0502020204030204" pitchFamily="34" charset="0"/>
              </a:rPr>
              <a:t>Jannu -41</a:t>
            </a:r>
          </a:p>
          <a:p>
            <a:pPr marL="285750" indent="-285750">
              <a:buFont typeface="Arial" panose="020B0604020202020204" pitchFamily="34" charset="0"/>
              <a:buChar char="•"/>
            </a:pPr>
            <a:r>
              <a:rPr lang="en-IN" sz="1800" dirty="0">
                <a:latin typeface="Calibri" panose="020F0502020204030204" pitchFamily="34" charset="0"/>
                <a:ea typeface="Calibri" panose="020F0502020204030204" pitchFamily="34" charset="0"/>
                <a:cs typeface="Calibri" panose="020F0502020204030204" pitchFamily="34" charset="0"/>
              </a:rPr>
              <a:t>Aniket Kalbhor -48</a:t>
            </a:r>
          </a:p>
          <a:p>
            <a:pPr marL="285750" indent="-285750">
              <a:buFont typeface="Arial" panose="020B0604020202020204" pitchFamily="34" charset="0"/>
              <a:buChar char="•"/>
            </a:pPr>
            <a:r>
              <a:rPr lang="en-IN" sz="1800" dirty="0">
                <a:latin typeface="Calibri" panose="020F0502020204030204" pitchFamily="34" charset="0"/>
                <a:ea typeface="Calibri" panose="020F0502020204030204" pitchFamily="34" charset="0"/>
                <a:cs typeface="Calibri" panose="020F0502020204030204" pitchFamily="34" charset="0"/>
              </a:rPr>
              <a:t>Karan Harshey -52</a:t>
            </a:r>
          </a:p>
          <a:p>
            <a:pPr marL="285750" indent="-285750">
              <a:buFont typeface="Arial" panose="020B0604020202020204" pitchFamily="34" charset="0"/>
              <a:buChar char="•"/>
            </a:pPr>
            <a:r>
              <a:rPr lang="en-IN" sz="1800" dirty="0" err="1">
                <a:latin typeface="Calibri" panose="020F0502020204030204" pitchFamily="34" charset="0"/>
                <a:ea typeface="Calibri" panose="020F0502020204030204" pitchFamily="34" charset="0"/>
                <a:cs typeface="Calibri" panose="020F0502020204030204" pitchFamily="34" charset="0"/>
              </a:rPr>
              <a:t>Prutha</a:t>
            </a:r>
            <a:r>
              <a:rPr lang="en-IN" sz="1800" dirty="0">
                <a:latin typeface="Calibri" panose="020F0502020204030204" pitchFamily="34" charset="0"/>
                <a:ea typeface="Calibri" panose="020F0502020204030204" pitchFamily="34" charset="0"/>
                <a:cs typeface="Calibri" panose="020F0502020204030204" pitchFamily="34" charset="0"/>
              </a:rPr>
              <a:t> </a:t>
            </a:r>
            <a:r>
              <a:rPr lang="en-IN" sz="1800" dirty="0" err="1">
                <a:latin typeface="Calibri" panose="020F0502020204030204" pitchFamily="34" charset="0"/>
                <a:ea typeface="Calibri" panose="020F0502020204030204" pitchFamily="34" charset="0"/>
                <a:cs typeface="Calibri" panose="020F0502020204030204" pitchFamily="34" charset="0"/>
              </a:rPr>
              <a:t>Pawade</a:t>
            </a:r>
            <a:r>
              <a:rPr lang="en-IN" sz="1800" dirty="0">
                <a:latin typeface="Calibri" panose="020F0502020204030204" pitchFamily="34" charset="0"/>
                <a:ea typeface="Calibri" panose="020F0502020204030204" pitchFamily="34" charset="0"/>
                <a:cs typeface="Calibri" panose="020F0502020204030204" pitchFamily="34" charset="0"/>
              </a:rPr>
              <a:t> -89</a:t>
            </a:r>
          </a:p>
        </p:txBody>
      </p:sp>
      <p:sp>
        <p:nvSpPr>
          <p:cNvPr id="4" name="!!Picture 2">
            <a:extLst>
              <a:ext uri="{FF2B5EF4-FFF2-40B4-BE49-F238E27FC236}">
                <a16:creationId xmlns:a16="http://schemas.microsoft.com/office/drawing/2014/main" id="{B063038F-A72B-B338-FEAE-3B085C835911}"/>
              </a:ext>
            </a:extLst>
          </p:cNvPr>
          <p:cNvSpPr/>
          <p:nvPr/>
        </p:nvSpPr>
        <p:spPr>
          <a:xfrm>
            <a:off x="376103" y="1213982"/>
            <a:ext cx="3702050" cy="200025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a2">
            <a:extLst>
              <a:ext uri="{FF2B5EF4-FFF2-40B4-BE49-F238E27FC236}">
                <a16:creationId xmlns:a16="http://schemas.microsoft.com/office/drawing/2014/main" id="{FBF94E50-D889-1FE3-9E30-3071BD57EBF2}"/>
              </a:ext>
            </a:extLst>
          </p:cNvPr>
          <p:cNvSpPr/>
          <p:nvPr/>
        </p:nvSpPr>
        <p:spPr>
          <a:xfrm>
            <a:off x="865052" y="1499496"/>
            <a:ext cx="8114399" cy="318680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TextBox 6">
            <a:extLst>
              <a:ext uri="{FF2B5EF4-FFF2-40B4-BE49-F238E27FC236}">
                <a16:creationId xmlns:a16="http://schemas.microsoft.com/office/drawing/2014/main" id="{9519A1A3-0552-D4FE-8ECD-DF391790D4AB}"/>
              </a:ext>
            </a:extLst>
          </p:cNvPr>
          <p:cNvSpPr txBox="1"/>
          <p:nvPr/>
        </p:nvSpPr>
        <p:spPr>
          <a:xfrm>
            <a:off x="1065070" y="3559214"/>
            <a:ext cx="3279617" cy="400110"/>
          </a:xfrm>
          <a:prstGeom prst="rect">
            <a:avLst/>
          </a:prstGeom>
          <a:noFill/>
        </p:spPr>
        <p:txBody>
          <a:bodyPr wrap="square" rtlCol="0">
            <a:spAutoFit/>
          </a:bodyPr>
          <a:lstStyle/>
          <a:p>
            <a:r>
              <a:rPr lang="en-IN" sz="2000" u="sng" dirty="0"/>
              <a:t>Guide-</a:t>
            </a:r>
            <a:r>
              <a:rPr lang="en-IN" sz="2000" dirty="0"/>
              <a:t> Prof. Shailaja Uke</a:t>
            </a:r>
          </a:p>
        </p:txBody>
      </p:sp>
      <p:pic>
        <p:nvPicPr>
          <p:cNvPr id="898" name="Graphic 897">
            <a:extLst>
              <a:ext uri="{FF2B5EF4-FFF2-40B4-BE49-F238E27FC236}">
                <a16:creationId xmlns:a16="http://schemas.microsoft.com/office/drawing/2014/main" id="{307AC9B1-CA48-A46E-E1D9-A0350D8AB2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7930" y="2148692"/>
            <a:ext cx="4323045" cy="2332412"/>
          </a:xfrm>
          <a:prstGeom prst="rect">
            <a:avLst/>
          </a:prstGeom>
        </p:spPr>
      </p:pic>
      <p:pic>
        <p:nvPicPr>
          <p:cNvPr id="900" name="Picture 899">
            <a:extLst>
              <a:ext uri="{FF2B5EF4-FFF2-40B4-BE49-F238E27FC236}">
                <a16:creationId xmlns:a16="http://schemas.microsoft.com/office/drawing/2014/main" id="{24635AC0-1959-C040-0CAB-59478FC59F80}"/>
              </a:ext>
            </a:extLst>
          </p:cNvPr>
          <p:cNvPicPr>
            <a:picLocks noChangeAspect="1"/>
          </p:cNvPicPr>
          <p:nvPr/>
        </p:nvPicPr>
        <p:blipFill>
          <a:blip r:embed="rId6"/>
          <a:stretch>
            <a:fillRect/>
          </a:stretch>
        </p:blipFill>
        <p:spPr>
          <a:xfrm>
            <a:off x="7827203" y="2912619"/>
            <a:ext cx="1008226" cy="1008226"/>
          </a:xfrm>
          <a:prstGeom prst="rect">
            <a:avLst/>
          </a:prstGeom>
        </p:spPr>
      </p:pic>
      <p:grpSp>
        <p:nvGrpSpPr>
          <p:cNvPr id="904" name="Google Shape;1456;p24">
            <a:extLst>
              <a:ext uri="{FF2B5EF4-FFF2-40B4-BE49-F238E27FC236}">
                <a16:creationId xmlns:a16="http://schemas.microsoft.com/office/drawing/2014/main" id="{D6BE72C3-06AB-9FEC-C45A-A6A7A7A60B7C}"/>
              </a:ext>
            </a:extLst>
          </p:cNvPr>
          <p:cNvGrpSpPr/>
          <p:nvPr/>
        </p:nvGrpSpPr>
        <p:grpSpPr>
          <a:xfrm>
            <a:off x="3537292" y="5116554"/>
            <a:ext cx="590840" cy="682345"/>
            <a:chOff x="3662369" y="2223718"/>
            <a:chExt cx="436237" cy="503799"/>
          </a:xfrm>
        </p:grpSpPr>
        <p:sp>
          <p:nvSpPr>
            <p:cNvPr id="905" name="Google Shape;1457;p24">
              <a:extLst>
                <a:ext uri="{FF2B5EF4-FFF2-40B4-BE49-F238E27FC236}">
                  <a16:creationId xmlns:a16="http://schemas.microsoft.com/office/drawing/2014/main" id="{2342F13D-B628-1E52-CE5D-CAE5A7EE1D9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1458;p24">
              <a:extLst>
                <a:ext uri="{FF2B5EF4-FFF2-40B4-BE49-F238E27FC236}">
                  <a16:creationId xmlns:a16="http://schemas.microsoft.com/office/drawing/2014/main" id="{35C412C2-2CB6-F6DC-7E14-42659C482350}"/>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1459;p24">
              <a:extLst>
                <a:ext uri="{FF2B5EF4-FFF2-40B4-BE49-F238E27FC236}">
                  <a16:creationId xmlns:a16="http://schemas.microsoft.com/office/drawing/2014/main" id="{7DCDF993-4A8A-DDDF-2805-D9B46B4FCA4E}"/>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08" name="Google Shape;1288;p22">
            <a:extLst>
              <a:ext uri="{FF2B5EF4-FFF2-40B4-BE49-F238E27FC236}">
                <a16:creationId xmlns:a16="http://schemas.microsoft.com/office/drawing/2014/main" id="{29E328FF-7E43-DFC6-2361-8B8198BC2DBA}"/>
              </a:ext>
            </a:extLst>
          </p:cNvPr>
          <p:cNvSpPr/>
          <p:nvPr/>
        </p:nvSpPr>
        <p:spPr>
          <a:xfrm>
            <a:off x="4229490" y="5406533"/>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1260;p22">
            <a:extLst>
              <a:ext uri="{FF2B5EF4-FFF2-40B4-BE49-F238E27FC236}">
                <a16:creationId xmlns:a16="http://schemas.microsoft.com/office/drawing/2014/main" id="{3A827FFC-CF2C-A894-7F76-7DCBBF7F5414}"/>
              </a:ext>
            </a:extLst>
          </p:cNvPr>
          <p:cNvSpPr/>
          <p:nvPr/>
        </p:nvSpPr>
        <p:spPr>
          <a:xfrm>
            <a:off x="4696152" y="5406533"/>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0" name="Google Shape;1440;p24">
            <a:extLst>
              <a:ext uri="{FF2B5EF4-FFF2-40B4-BE49-F238E27FC236}">
                <a16:creationId xmlns:a16="http://schemas.microsoft.com/office/drawing/2014/main" id="{B385C9F0-B34A-3972-B7A5-ECB8BE091155}"/>
              </a:ext>
            </a:extLst>
          </p:cNvPr>
          <p:cNvGrpSpPr/>
          <p:nvPr/>
        </p:nvGrpSpPr>
        <p:grpSpPr>
          <a:xfrm>
            <a:off x="4121954" y="5586458"/>
            <a:ext cx="590840" cy="682345"/>
            <a:chOff x="3662369" y="2223718"/>
            <a:chExt cx="436237" cy="503799"/>
          </a:xfrm>
        </p:grpSpPr>
        <p:sp>
          <p:nvSpPr>
            <p:cNvPr id="911" name="Google Shape;1441;p24">
              <a:extLst>
                <a:ext uri="{FF2B5EF4-FFF2-40B4-BE49-F238E27FC236}">
                  <a16:creationId xmlns:a16="http://schemas.microsoft.com/office/drawing/2014/main" id="{8A1A6F7B-624F-716F-9740-3117A7BE54B1}"/>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1442;p24">
              <a:extLst>
                <a:ext uri="{FF2B5EF4-FFF2-40B4-BE49-F238E27FC236}">
                  <a16:creationId xmlns:a16="http://schemas.microsoft.com/office/drawing/2014/main" id="{EACE4DC0-C7E0-C7ED-9FE8-3C31B6128DEE}"/>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1443;p24">
              <a:extLst>
                <a:ext uri="{FF2B5EF4-FFF2-40B4-BE49-F238E27FC236}">
                  <a16:creationId xmlns:a16="http://schemas.microsoft.com/office/drawing/2014/main" id="{94EDA4B9-9AEC-D411-693C-0224D38372AD}"/>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4" name="Google Shape;1452;p24">
            <a:extLst>
              <a:ext uri="{FF2B5EF4-FFF2-40B4-BE49-F238E27FC236}">
                <a16:creationId xmlns:a16="http://schemas.microsoft.com/office/drawing/2014/main" id="{646BA9F5-3665-8205-6E32-761542CE59C8}"/>
              </a:ext>
            </a:extLst>
          </p:cNvPr>
          <p:cNvGrpSpPr/>
          <p:nvPr/>
        </p:nvGrpSpPr>
        <p:grpSpPr>
          <a:xfrm>
            <a:off x="4229484" y="-14381"/>
            <a:ext cx="590840" cy="682345"/>
            <a:chOff x="3662369" y="2223718"/>
            <a:chExt cx="436237" cy="503799"/>
          </a:xfrm>
        </p:grpSpPr>
        <p:sp>
          <p:nvSpPr>
            <p:cNvPr id="915" name="Google Shape;1453;p24">
              <a:extLst>
                <a:ext uri="{FF2B5EF4-FFF2-40B4-BE49-F238E27FC236}">
                  <a16:creationId xmlns:a16="http://schemas.microsoft.com/office/drawing/2014/main" id="{E75A6B9B-0A3C-ABEE-C35B-B3343025B729}"/>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1454;p24">
              <a:extLst>
                <a:ext uri="{FF2B5EF4-FFF2-40B4-BE49-F238E27FC236}">
                  <a16:creationId xmlns:a16="http://schemas.microsoft.com/office/drawing/2014/main" id="{0BD078F9-8CCC-37F9-492E-C651817F14F2}"/>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1455;p24">
              <a:extLst>
                <a:ext uri="{FF2B5EF4-FFF2-40B4-BE49-F238E27FC236}">
                  <a16:creationId xmlns:a16="http://schemas.microsoft.com/office/drawing/2014/main" id="{46665ABD-BAAB-C02C-85A8-E984033B677E}"/>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8" name="Google Shape;1448;p24">
            <a:extLst>
              <a:ext uri="{FF2B5EF4-FFF2-40B4-BE49-F238E27FC236}">
                <a16:creationId xmlns:a16="http://schemas.microsoft.com/office/drawing/2014/main" id="{79FAD0DA-21BA-CFF1-2244-4D5166B6A8EC}"/>
              </a:ext>
            </a:extLst>
          </p:cNvPr>
          <p:cNvGrpSpPr/>
          <p:nvPr/>
        </p:nvGrpSpPr>
        <p:grpSpPr>
          <a:xfrm>
            <a:off x="9103285" y="2027104"/>
            <a:ext cx="590840" cy="682345"/>
            <a:chOff x="3665759" y="2223718"/>
            <a:chExt cx="436237" cy="503799"/>
          </a:xfrm>
        </p:grpSpPr>
        <p:sp>
          <p:nvSpPr>
            <p:cNvPr id="919" name="Google Shape;1449;p24">
              <a:extLst>
                <a:ext uri="{FF2B5EF4-FFF2-40B4-BE49-F238E27FC236}">
                  <a16:creationId xmlns:a16="http://schemas.microsoft.com/office/drawing/2014/main" id="{0EE73AA5-E4B5-3CA9-CA4C-CA705D031AE0}"/>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1450;p24">
              <a:extLst>
                <a:ext uri="{FF2B5EF4-FFF2-40B4-BE49-F238E27FC236}">
                  <a16:creationId xmlns:a16="http://schemas.microsoft.com/office/drawing/2014/main" id="{52E3DB04-2641-C273-B764-1F3B56DAEFD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1451;p24">
              <a:extLst>
                <a:ext uri="{FF2B5EF4-FFF2-40B4-BE49-F238E27FC236}">
                  <a16:creationId xmlns:a16="http://schemas.microsoft.com/office/drawing/2014/main" id="{3B03F37A-6574-8FFA-BC3F-7C92E88ED8C6}"/>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2" name="Google Shape;1256;p22">
            <a:extLst>
              <a:ext uri="{FF2B5EF4-FFF2-40B4-BE49-F238E27FC236}">
                <a16:creationId xmlns:a16="http://schemas.microsoft.com/office/drawing/2014/main" id="{C8B26B64-2493-9F90-B182-694405B0DFBA}"/>
              </a:ext>
            </a:extLst>
          </p:cNvPr>
          <p:cNvSpPr/>
          <p:nvPr/>
        </p:nvSpPr>
        <p:spPr>
          <a:xfrm>
            <a:off x="9136086" y="168512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1257;p22">
            <a:extLst>
              <a:ext uri="{FF2B5EF4-FFF2-40B4-BE49-F238E27FC236}">
                <a16:creationId xmlns:a16="http://schemas.microsoft.com/office/drawing/2014/main" id="{87BCA8E1-1520-2025-030B-650E363C236C}"/>
              </a:ext>
            </a:extLst>
          </p:cNvPr>
          <p:cNvSpPr/>
          <p:nvPr/>
        </p:nvSpPr>
        <p:spPr>
          <a:xfrm>
            <a:off x="9136086" y="1810857"/>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1258;p22">
            <a:extLst>
              <a:ext uri="{FF2B5EF4-FFF2-40B4-BE49-F238E27FC236}">
                <a16:creationId xmlns:a16="http://schemas.microsoft.com/office/drawing/2014/main" id="{E474B1C1-EBFC-1AFA-7F7D-52D7D301987D}"/>
              </a:ext>
            </a:extLst>
          </p:cNvPr>
          <p:cNvSpPr/>
          <p:nvPr/>
        </p:nvSpPr>
        <p:spPr>
          <a:xfrm>
            <a:off x="9354405" y="1810857"/>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1259;p22">
            <a:extLst>
              <a:ext uri="{FF2B5EF4-FFF2-40B4-BE49-F238E27FC236}">
                <a16:creationId xmlns:a16="http://schemas.microsoft.com/office/drawing/2014/main" id="{418ABA26-5F59-6B72-31EE-FD2AB5B8AB72}"/>
              </a:ext>
            </a:extLst>
          </p:cNvPr>
          <p:cNvSpPr/>
          <p:nvPr/>
        </p:nvSpPr>
        <p:spPr>
          <a:xfrm>
            <a:off x="4696152" y="5280388"/>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1261;p22">
            <a:extLst>
              <a:ext uri="{FF2B5EF4-FFF2-40B4-BE49-F238E27FC236}">
                <a16:creationId xmlns:a16="http://schemas.microsoft.com/office/drawing/2014/main" id="{491C7A90-FB72-4481-E7D6-C869878EB1AE}"/>
              </a:ext>
            </a:extLst>
          </p:cNvPr>
          <p:cNvSpPr/>
          <p:nvPr/>
        </p:nvSpPr>
        <p:spPr>
          <a:xfrm>
            <a:off x="9012158" y="2404079"/>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1262;p22">
            <a:extLst>
              <a:ext uri="{FF2B5EF4-FFF2-40B4-BE49-F238E27FC236}">
                <a16:creationId xmlns:a16="http://schemas.microsoft.com/office/drawing/2014/main" id="{ACAA95C4-6235-188F-9214-4B639C6B5658}"/>
              </a:ext>
            </a:extLst>
          </p:cNvPr>
          <p:cNvSpPr/>
          <p:nvPr/>
        </p:nvSpPr>
        <p:spPr>
          <a:xfrm>
            <a:off x="846952" y="-11442"/>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1263;p22">
            <a:extLst>
              <a:ext uri="{FF2B5EF4-FFF2-40B4-BE49-F238E27FC236}">
                <a16:creationId xmlns:a16="http://schemas.microsoft.com/office/drawing/2014/main" id="{07991314-39BE-60A6-15CE-4F3E781079EB}"/>
              </a:ext>
            </a:extLst>
          </p:cNvPr>
          <p:cNvSpPr/>
          <p:nvPr/>
        </p:nvSpPr>
        <p:spPr>
          <a:xfrm>
            <a:off x="846952" y="114252"/>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1264;p22">
            <a:extLst>
              <a:ext uri="{FF2B5EF4-FFF2-40B4-BE49-F238E27FC236}">
                <a16:creationId xmlns:a16="http://schemas.microsoft.com/office/drawing/2014/main" id="{7FEE600C-B099-BA2E-896F-06A40B769DF3}"/>
              </a:ext>
            </a:extLst>
          </p:cNvPr>
          <p:cNvSpPr/>
          <p:nvPr/>
        </p:nvSpPr>
        <p:spPr>
          <a:xfrm>
            <a:off x="9012158" y="2008585"/>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1268;p22">
            <a:extLst>
              <a:ext uri="{FF2B5EF4-FFF2-40B4-BE49-F238E27FC236}">
                <a16:creationId xmlns:a16="http://schemas.microsoft.com/office/drawing/2014/main" id="{1253D38F-3C8D-FBB0-C842-0E9CFE1E5A62}"/>
              </a:ext>
            </a:extLst>
          </p:cNvPr>
          <p:cNvSpPr/>
          <p:nvPr/>
        </p:nvSpPr>
        <p:spPr>
          <a:xfrm>
            <a:off x="4658288" y="308738"/>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1269;p22">
            <a:extLst>
              <a:ext uri="{FF2B5EF4-FFF2-40B4-BE49-F238E27FC236}">
                <a16:creationId xmlns:a16="http://schemas.microsoft.com/office/drawing/2014/main" id="{6F184926-5D1A-A189-0E55-406C72FED5E1}"/>
              </a:ext>
            </a:extLst>
          </p:cNvPr>
          <p:cNvSpPr/>
          <p:nvPr/>
        </p:nvSpPr>
        <p:spPr>
          <a:xfrm>
            <a:off x="8331921" y="-338089"/>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1270;p22">
            <a:extLst>
              <a:ext uri="{FF2B5EF4-FFF2-40B4-BE49-F238E27FC236}">
                <a16:creationId xmlns:a16="http://schemas.microsoft.com/office/drawing/2014/main" id="{B567B9CE-4373-A883-4371-8C059F9C2C89}"/>
              </a:ext>
            </a:extLst>
          </p:cNvPr>
          <p:cNvSpPr/>
          <p:nvPr/>
        </p:nvSpPr>
        <p:spPr>
          <a:xfrm>
            <a:off x="8549790" y="-338089"/>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1271;p22">
            <a:extLst>
              <a:ext uri="{FF2B5EF4-FFF2-40B4-BE49-F238E27FC236}">
                <a16:creationId xmlns:a16="http://schemas.microsoft.com/office/drawing/2014/main" id="{161F75BB-F461-253D-FC36-2301B550F627}"/>
              </a:ext>
            </a:extLst>
          </p:cNvPr>
          <p:cNvSpPr/>
          <p:nvPr/>
        </p:nvSpPr>
        <p:spPr>
          <a:xfrm>
            <a:off x="9136086" y="1289632"/>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1272;p22">
            <a:extLst>
              <a:ext uri="{FF2B5EF4-FFF2-40B4-BE49-F238E27FC236}">
                <a16:creationId xmlns:a16="http://schemas.microsoft.com/office/drawing/2014/main" id="{721F3A20-95D3-D29C-2D77-0C8D9EDC3DFB}"/>
              </a:ext>
            </a:extLst>
          </p:cNvPr>
          <p:cNvSpPr/>
          <p:nvPr/>
        </p:nvSpPr>
        <p:spPr>
          <a:xfrm>
            <a:off x="9136086" y="1415814"/>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1273;p22">
            <a:extLst>
              <a:ext uri="{FF2B5EF4-FFF2-40B4-BE49-F238E27FC236}">
                <a16:creationId xmlns:a16="http://schemas.microsoft.com/office/drawing/2014/main" id="{9455F90C-E68C-6CA2-1791-9295F814860F}"/>
              </a:ext>
            </a:extLst>
          </p:cNvPr>
          <p:cNvSpPr/>
          <p:nvPr/>
        </p:nvSpPr>
        <p:spPr>
          <a:xfrm>
            <a:off x="9354405" y="1415814"/>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1274;p22">
            <a:extLst>
              <a:ext uri="{FF2B5EF4-FFF2-40B4-BE49-F238E27FC236}">
                <a16:creationId xmlns:a16="http://schemas.microsoft.com/office/drawing/2014/main" id="{6A330856-32F8-F272-541D-11488E5CA6AE}"/>
              </a:ext>
            </a:extLst>
          </p:cNvPr>
          <p:cNvSpPr/>
          <p:nvPr/>
        </p:nvSpPr>
        <p:spPr>
          <a:xfrm>
            <a:off x="3973307" y="308738"/>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1275;p22">
            <a:extLst>
              <a:ext uri="{FF2B5EF4-FFF2-40B4-BE49-F238E27FC236}">
                <a16:creationId xmlns:a16="http://schemas.microsoft.com/office/drawing/2014/main" id="{25FCFEFC-6D9F-E59F-BE35-AA19AA1EC2B5}"/>
              </a:ext>
            </a:extLst>
          </p:cNvPr>
          <p:cNvSpPr/>
          <p:nvPr/>
        </p:nvSpPr>
        <p:spPr>
          <a:xfrm>
            <a:off x="161971" y="-676285"/>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1276;p22">
            <a:extLst>
              <a:ext uri="{FF2B5EF4-FFF2-40B4-BE49-F238E27FC236}">
                <a16:creationId xmlns:a16="http://schemas.microsoft.com/office/drawing/2014/main" id="{C773E169-F12C-D5EA-EE0D-2388A8B5A83A}"/>
              </a:ext>
            </a:extLst>
          </p:cNvPr>
          <p:cNvSpPr/>
          <p:nvPr/>
        </p:nvSpPr>
        <p:spPr>
          <a:xfrm>
            <a:off x="380290" y="-676285"/>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1277;p22">
            <a:extLst>
              <a:ext uri="{FF2B5EF4-FFF2-40B4-BE49-F238E27FC236}">
                <a16:creationId xmlns:a16="http://schemas.microsoft.com/office/drawing/2014/main" id="{305E533C-C2CC-9E30-0632-860E75E24642}"/>
              </a:ext>
            </a:extLst>
          </p:cNvPr>
          <p:cNvSpPr/>
          <p:nvPr/>
        </p:nvSpPr>
        <p:spPr>
          <a:xfrm>
            <a:off x="504668" y="-604701"/>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1278;p22">
            <a:extLst>
              <a:ext uri="{FF2B5EF4-FFF2-40B4-BE49-F238E27FC236}">
                <a16:creationId xmlns:a16="http://schemas.microsoft.com/office/drawing/2014/main" id="{73C3BDF4-B819-6DF3-ACCC-E3E0FC9F20D2}"/>
              </a:ext>
            </a:extLst>
          </p:cNvPr>
          <p:cNvSpPr/>
          <p:nvPr/>
        </p:nvSpPr>
        <p:spPr>
          <a:xfrm>
            <a:off x="504668" y="-478519"/>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1279;p22">
            <a:extLst>
              <a:ext uri="{FF2B5EF4-FFF2-40B4-BE49-F238E27FC236}">
                <a16:creationId xmlns:a16="http://schemas.microsoft.com/office/drawing/2014/main" id="{8EB9E4BB-594B-4A05-5F5F-EA89ADD7FCD2}"/>
              </a:ext>
            </a:extLst>
          </p:cNvPr>
          <p:cNvSpPr/>
          <p:nvPr/>
        </p:nvSpPr>
        <p:spPr>
          <a:xfrm>
            <a:off x="8207543" y="-140323"/>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1280;p22">
            <a:extLst>
              <a:ext uri="{FF2B5EF4-FFF2-40B4-BE49-F238E27FC236}">
                <a16:creationId xmlns:a16="http://schemas.microsoft.com/office/drawing/2014/main" id="{056E84A4-2628-9487-9AF9-6207C2CC9D3B}"/>
              </a:ext>
            </a:extLst>
          </p:cNvPr>
          <p:cNvSpPr/>
          <p:nvPr/>
        </p:nvSpPr>
        <p:spPr>
          <a:xfrm>
            <a:off x="8331921" y="-68740"/>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1281;p22">
            <a:extLst>
              <a:ext uri="{FF2B5EF4-FFF2-40B4-BE49-F238E27FC236}">
                <a16:creationId xmlns:a16="http://schemas.microsoft.com/office/drawing/2014/main" id="{7A009B5B-2F76-F6DA-4A43-5545E5C7535B}"/>
              </a:ext>
            </a:extLst>
          </p:cNvPr>
          <p:cNvSpPr/>
          <p:nvPr/>
        </p:nvSpPr>
        <p:spPr>
          <a:xfrm>
            <a:off x="846952" y="-280791"/>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1282;p22">
            <a:extLst>
              <a:ext uri="{FF2B5EF4-FFF2-40B4-BE49-F238E27FC236}">
                <a16:creationId xmlns:a16="http://schemas.microsoft.com/office/drawing/2014/main" id="{6AA34BE7-9145-A24C-7253-54BBE0BEC379}"/>
              </a:ext>
            </a:extLst>
          </p:cNvPr>
          <p:cNvSpPr/>
          <p:nvPr/>
        </p:nvSpPr>
        <p:spPr>
          <a:xfrm>
            <a:off x="9012158" y="1613542"/>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1286;p22">
            <a:extLst>
              <a:ext uri="{FF2B5EF4-FFF2-40B4-BE49-F238E27FC236}">
                <a16:creationId xmlns:a16="http://schemas.microsoft.com/office/drawing/2014/main" id="{7E572FA4-287B-5480-66E0-25FDEBB22D27}"/>
              </a:ext>
            </a:extLst>
          </p:cNvPr>
          <p:cNvSpPr/>
          <p:nvPr/>
        </p:nvSpPr>
        <p:spPr>
          <a:xfrm>
            <a:off x="4011171" y="5280388"/>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1287;p22">
            <a:extLst>
              <a:ext uri="{FF2B5EF4-FFF2-40B4-BE49-F238E27FC236}">
                <a16:creationId xmlns:a16="http://schemas.microsoft.com/office/drawing/2014/main" id="{4E02B809-41B2-72DD-9D6A-9AC3490DD406}"/>
              </a:ext>
            </a:extLst>
          </p:cNvPr>
          <p:cNvSpPr/>
          <p:nvPr/>
        </p:nvSpPr>
        <p:spPr>
          <a:xfrm>
            <a:off x="4011171" y="5406533"/>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1292;p22">
            <a:extLst>
              <a:ext uri="{FF2B5EF4-FFF2-40B4-BE49-F238E27FC236}">
                <a16:creationId xmlns:a16="http://schemas.microsoft.com/office/drawing/2014/main" id="{F62B2D48-317F-7057-B448-CD60E10F7CD6}"/>
              </a:ext>
            </a:extLst>
          </p:cNvPr>
          <p:cNvSpPr/>
          <p:nvPr/>
        </p:nvSpPr>
        <p:spPr>
          <a:xfrm>
            <a:off x="-383442" y="2221400"/>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1293;p22">
            <a:extLst>
              <a:ext uri="{FF2B5EF4-FFF2-40B4-BE49-F238E27FC236}">
                <a16:creationId xmlns:a16="http://schemas.microsoft.com/office/drawing/2014/main" id="{B21587A9-85E4-FE91-2AE8-57202C88CCB8}"/>
              </a:ext>
            </a:extLst>
          </p:cNvPr>
          <p:cNvSpPr/>
          <p:nvPr/>
        </p:nvSpPr>
        <p:spPr>
          <a:xfrm>
            <a:off x="-383442" y="2347132"/>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1294;p22">
            <a:extLst>
              <a:ext uri="{FF2B5EF4-FFF2-40B4-BE49-F238E27FC236}">
                <a16:creationId xmlns:a16="http://schemas.microsoft.com/office/drawing/2014/main" id="{DDFE9CB4-1EA4-6B78-2C85-FF6D27776A5E}"/>
              </a:ext>
            </a:extLst>
          </p:cNvPr>
          <p:cNvSpPr/>
          <p:nvPr/>
        </p:nvSpPr>
        <p:spPr>
          <a:xfrm>
            <a:off x="-165123" y="2347132"/>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1295;p22">
            <a:extLst>
              <a:ext uri="{FF2B5EF4-FFF2-40B4-BE49-F238E27FC236}">
                <a16:creationId xmlns:a16="http://schemas.microsoft.com/office/drawing/2014/main" id="{C25B19FE-7EEA-1D4C-1808-37AEC6858CC0}"/>
              </a:ext>
            </a:extLst>
          </p:cNvPr>
          <p:cNvSpPr/>
          <p:nvPr/>
        </p:nvSpPr>
        <p:spPr>
          <a:xfrm>
            <a:off x="161971" y="-11442"/>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1296;p22">
            <a:extLst>
              <a:ext uri="{FF2B5EF4-FFF2-40B4-BE49-F238E27FC236}">
                <a16:creationId xmlns:a16="http://schemas.microsoft.com/office/drawing/2014/main" id="{015F4470-05BE-EFA7-31D3-84D509E34D7B}"/>
              </a:ext>
            </a:extLst>
          </p:cNvPr>
          <p:cNvSpPr/>
          <p:nvPr/>
        </p:nvSpPr>
        <p:spPr>
          <a:xfrm>
            <a:off x="-41195" y="2544860"/>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1297;p22">
            <a:extLst>
              <a:ext uri="{FF2B5EF4-FFF2-40B4-BE49-F238E27FC236}">
                <a16:creationId xmlns:a16="http://schemas.microsoft.com/office/drawing/2014/main" id="{90BC802B-0E50-2E22-CD44-65FEA15835FB}"/>
              </a:ext>
            </a:extLst>
          </p:cNvPr>
          <p:cNvSpPr/>
          <p:nvPr/>
        </p:nvSpPr>
        <p:spPr>
          <a:xfrm>
            <a:off x="380290" y="114252"/>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1298;p22">
            <a:extLst>
              <a:ext uri="{FF2B5EF4-FFF2-40B4-BE49-F238E27FC236}">
                <a16:creationId xmlns:a16="http://schemas.microsoft.com/office/drawing/2014/main" id="{AC4BE4F8-1297-C637-4893-E38A43CB717B}"/>
              </a:ext>
            </a:extLst>
          </p:cNvPr>
          <p:cNvSpPr/>
          <p:nvPr/>
        </p:nvSpPr>
        <p:spPr>
          <a:xfrm>
            <a:off x="4369058" y="510017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1299;p22">
            <a:extLst>
              <a:ext uri="{FF2B5EF4-FFF2-40B4-BE49-F238E27FC236}">
                <a16:creationId xmlns:a16="http://schemas.microsoft.com/office/drawing/2014/main" id="{4836CB91-8DBD-2298-DA19-5095E8105066}"/>
              </a:ext>
            </a:extLst>
          </p:cNvPr>
          <p:cNvSpPr/>
          <p:nvPr/>
        </p:nvSpPr>
        <p:spPr>
          <a:xfrm>
            <a:off x="4353868" y="5208804"/>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1300;p22">
            <a:extLst>
              <a:ext uri="{FF2B5EF4-FFF2-40B4-BE49-F238E27FC236}">
                <a16:creationId xmlns:a16="http://schemas.microsoft.com/office/drawing/2014/main" id="{911302CE-DFB8-275C-65B9-E17D2EBE31BA}"/>
              </a:ext>
            </a:extLst>
          </p:cNvPr>
          <p:cNvSpPr/>
          <p:nvPr/>
        </p:nvSpPr>
        <p:spPr>
          <a:xfrm>
            <a:off x="4571774" y="5208804"/>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1301;p22">
            <a:extLst>
              <a:ext uri="{FF2B5EF4-FFF2-40B4-BE49-F238E27FC236}">
                <a16:creationId xmlns:a16="http://schemas.microsoft.com/office/drawing/2014/main" id="{A9C49026-5E21-31AA-BAC0-B0A445573F4B}"/>
              </a:ext>
            </a:extLst>
          </p:cNvPr>
          <p:cNvSpPr/>
          <p:nvPr/>
        </p:nvSpPr>
        <p:spPr>
          <a:xfrm>
            <a:off x="-180276" y="-604701"/>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1302;p22">
            <a:extLst>
              <a:ext uri="{FF2B5EF4-FFF2-40B4-BE49-F238E27FC236}">
                <a16:creationId xmlns:a16="http://schemas.microsoft.com/office/drawing/2014/main" id="{6C886EAD-1950-8FE9-6FD5-98F98C72D196}"/>
              </a:ext>
            </a:extLst>
          </p:cNvPr>
          <p:cNvSpPr/>
          <p:nvPr/>
        </p:nvSpPr>
        <p:spPr>
          <a:xfrm>
            <a:off x="-383442" y="1952089"/>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1303;p22">
            <a:extLst>
              <a:ext uri="{FF2B5EF4-FFF2-40B4-BE49-F238E27FC236}">
                <a16:creationId xmlns:a16="http://schemas.microsoft.com/office/drawing/2014/main" id="{8E1DC44F-99FE-3297-90FE-388E8277C540}"/>
              </a:ext>
            </a:extLst>
          </p:cNvPr>
          <p:cNvSpPr/>
          <p:nvPr/>
        </p:nvSpPr>
        <p:spPr>
          <a:xfrm>
            <a:off x="-165123" y="1952089"/>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1304;p22">
            <a:extLst>
              <a:ext uri="{FF2B5EF4-FFF2-40B4-BE49-F238E27FC236}">
                <a16:creationId xmlns:a16="http://schemas.microsoft.com/office/drawing/2014/main" id="{6317ADB1-2B26-EA81-6725-9DC9D95AE6DC}"/>
              </a:ext>
            </a:extLst>
          </p:cNvPr>
          <p:cNvSpPr/>
          <p:nvPr/>
        </p:nvSpPr>
        <p:spPr>
          <a:xfrm>
            <a:off x="161971" y="-406936"/>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1305;p22">
            <a:extLst>
              <a:ext uri="{FF2B5EF4-FFF2-40B4-BE49-F238E27FC236}">
                <a16:creationId xmlns:a16="http://schemas.microsoft.com/office/drawing/2014/main" id="{F9AA2CD9-FAE9-EA6A-3767-51D00922DC9A}"/>
              </a:ext>
            </a:extLst>
          </p:cNvPr>
          <p:cNvSpPr/>
          <p:nvPr/>
        </p:nvSpPr>
        <p:spPr>
          <a:xfrm>
            <a:off x="-41195" y="2149817"/>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1306;p22">
            <a:extLst>
              <a:ext uri="{FF2B5EF4-FFF2-40B4-BE49-F238E27FC236}">
                <a16:creationId xmlns:a16="http://schemas.microsoft.com/office/drawing/2014/main" id="{32674B79-4E88-FEF0-A136-3705A4E50289}"/>
              </a:ext>
            </a:extLst>
          </p:cNvPr>
          <p:cNvSpPr/>
          <p:nvPr/>
        </p:nvSpPr>
        <p:spPr>
          <a:xfrm>
            <a:off x="380290" y="-280791"/>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19" name="Google Shape;1444;p24">
            <a:extLst>
              <a:ext uri="{FF2B5EF4-FFF2-40B4-BE49-F238E27FC236}">
                <a16:creationId xmlns:a16="http://schemas.microsoft.com/office/drawing/2014/main" id="{0ECE1509-3F39-7C49-21D0-06D3E980A2CB}"/>
              </a:ext>
            </a:extLst>
          </p:cNvPr>
          <p:cNvGrpSpPr/>
          <p:nvPr/>
        </p:nvGrpSpPr>
        <p:grpSpPr>
          <a:xfrm>
            <a:off x="483413" y="4867631"/>
            <a:ext cx="590840" cy="682345"/>
            <a:chOff x="3662369" y="2223718"/>
            <a:chExt cx="436237" cy="503799"/>
          </a:xfrm>
        </p:grpSpPr>
        <p:sp>
          <p:nvSpPr>
            <p:cNvPr id="620" name="Google Shape;1445;p24">
              <a:extLst>
                <a:ext uri="{FF2B5EF4-FFF2-40B4-BE49-F238E27FC236}">
                  <a16:creationId xmlns:a16="http://schemas.microsoft.com/office/drawing/2014/main" id="{1C15E9D6-D581-3EC9-3227-0E3789FD0979}"/>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1446;p24">
              <a:extLst>
                <a:ext uri="{FF2B5EF4-FFF2-40B4-BE49-F238E27FC236}">
                  <a16:creationId xmlns:a16="http://schemas.microsoft.com/office/drawing/2014/main" id="{B8F98CAF-9DF7-6B27-33B0-30A8E7BA267F}"/>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1447;p24">
              <a:extLst>
                <a:ext uri="{FF2B5EF4-FFF2-40B4-BE49-F238E27FC236}">
                  <a16:creationId xmlns:a16="http://schemas.microsoft.com/office/drawing/2014/main" id="{94BE9FDC-BE3B-26B0-A885-3998EF2820F9}"/>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 name="Google Shape;1452;p24">
            <a:extLst>
              <a:ext uri="{FF2B5EF4-FFF2-40B4-BE49-F238E27FC236}">
                <a16:creationId xmlns:a16="http://schemas.microsoft.com/office/drawing/2014/main" id="{27B7A772-9A7C-2F37-EE99-89E562ACA947}"/>
              </a:ext>
            </a:extLst>
          </p:cNvPr>
          <p:cNvGrpSpPr/>
          <p:nvPr/>
        </p:nvGrpSpPr>
        <p:grpSpPr>
          <a:xfrm>
            <a:off x="-955260" y="625339"/>
            <a:ext cx="590840" cy="682345"/>
            <a:chOff x="3662369" y="2223718"/>
            <a:chExt cx="436237" cy="503799"/>
          </a:xfrm>
        </p:grpSpPr>
        <p:sp>
          <p:nvSpPr>
            <p:cNvPr id="624" name="Google Shape;1453;p24">
              <a:extLst>
                <a:ext uri="{FF2B5EF4-FFF2-40B4-BE49-F238E27FC236}">
                  <a16:creationId xmlns:a16="http://schemas.microsoft.com/office/drawing/2014/main" id="{437FF2C4-68F8-619F-98C6-097E8AE9A605}"/>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1454;p24">
              <a:extLst>
                <a:ext uri="{FF2B5EF4-FFF2-40B4-BE49-F238E27FC236}">
                  <a16:creationId xmlns:a16="http://schemas.microsoft.com/office/drawing/2014/main" id="{9D26966B-7F6A-BF59-FE28-D292B64687BF}"/>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1455;p24">
              <a:extLst>
                <a:ext uri="{FF2B5EF4-FFF2-40B4-BE49-F238E27FC236}">
                  <a16:creationId xmlns:a16="http://schemas.microsoft.com/office/drawing/2014/main" id="{F0967E2F-E52D-7F76-F0E0-86677DA4F21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 name="Picture 8">
            <a:extLst>
              <a:ext uri="{FF2B5EF4-FFF2-40B4-BE49-F238E27FC236}">
                <a16:creationId xmlns:a16="http://schemas.microsoft.com/office/drawing/2014/main" id="{D86B510C-B796-E33D-1B1C-202BD0B8C56D}"/>
              </a:ext>
            </a:extLst>
          </p:cNvPr>
          <p:cNvPicPr>
            <a:picLocks noChangeAspect="1"/>
          </p:cNvPicPr>
          <p:nvPr/>
        </p:nvPicPr>
        <p:blipFill>
          <a:blip r:embed="rId7"/>
          <a:stretch>
            <a:fillRect/>
          </a:stretch>
        </p:blipFill>
        <p:spPr>
          <a:xfrm>
            <a:off x="7884593" y="86400"/>
            <a:ext cx="980750" cy="1363481"/>
          </a:xfrm>
          <a:prstGeom prst="rect">
            <a:avLst/>
          </a:prstGeom>
        </p:spPr>
      </p:pic>
      <p:sp>
        <p:nvSpPr>
          <p:cNvPr id="10" name="TextBox 9">
            <a:extLst>
              <a:ext uri="{FF2B5EF4-FFF2-40B4-BE49-F238E27FC236}">
                <a16:creationId xmlns:a16="http://schemas.microsoft.com/office/drawing/2014/main" id="{D26D1FFA-E12B-FAAF-68E6-0141E66F662E}"/>
              </a:ext>
            </a:extLst>
          </p:cNvPr>
          <p:cNvSpPr txBox="1"/>
          <p:nvPr/>
        </p:nvSpPr>
        <p:spPr>
          <a:xfrm>
            <a:off x="2468880" y="4702951"/>
            <a:ext cx="4777739" cy="338554"/>
          </a:xfrm>
          <a:prstGeom prst="rect">
            <a:avLst/>
          </a:prstGeom>
          <a:noFill/>
        </p:spPr>
        <p:txBody>
          <a:bodyPr wrap="square" rtlCol="0">
            <a:spAutoFit/>
          </a:bodyPr>
          <a:lstStyle/>
          <a:p>
            <a:pPr algn="ctr"/>
            <a:r>
              <a:rPr lang="en-US" sz="1600" b="1" dirty="0">
                <a:solidFill>
                  <a:srgbClr val="002060"/>
                </a:solidFill>
              </a:rPr>
              <a:t>Vishwakarma Institute of Technology, Pune -37</a:t>
            </a:r>
            <a:endParaRPr lang="en-IN" sz="1600" b="1" dirty="0">
              <a:solidFill>
                <a:srgbClr val="00206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pic>
        <p:nvPicPr>
          <p:cNvPr id="4" name="Picture 3">
            <a:extLst>
              <a:ext uri="{FF2B5EF4-FFF2-40B4-BE49-F238E27FC236}">
                <a16:creationId xmlns:a16="http://schemas.microsoft.com/office/drawing/2014/main" id="{5CFDD61A-EC68-0156-6150-43ECE8923E48}"/>
              </a:ext>
            </a:extLst>
          </p:cNvPr>
          <p:cNvPicPr>
            <a:picLocks noChangeAspect="1"/>
          </p:cNvPicPr>
          <p:nvPr/>
        </p:nvPicPr>
        <p:blipFill>
          <a:blip r:embed="rId3"/>
          <a:stretch>
            <a:fillRect/>
          </a:stretch>
        </p:blipFill>
        <p:spPr>
          <a:xfrm>
            <a:off x="4194346" y="4465743"/>
            <a:ext cx="639372" cy="639372"/>
          </a:xfrm>
          <a:prstGeom prst="rect">
            <a:avLst/>
          </a:prstGeom>
        </p:spPr>
      </p:pic>
      <p:cxnSp>
        <p:nvCxnSpPr>
          <p:cNvPr id="5" name="Google Shape;1108;p20">
            <a:extLst>
              <a:ext uri="{FF2B5EF4-FFF2-40B4-BE49-F238E27FC236}">
                <a16:creationId xmlns:a16="http://schemas.microsoft.com/office/drawing/2014/main" id="{718027FA-940F-408D-AC0D-066B87AF2094}"/>
              </a:ext>
            </a:extLst>
          </p:cNvPr>
          <p:cNvCxnSpPr>
            <a:cxnSpLocks/>
          </p:cNvCxnSpPr>
          <p:nvPr/>
        </p:nvCxnSpPr>
        <p:spPr>
          <a:xfrm rot="5400000" flipH="1" flipV="1">
            <a:off x="1801948" y="1497842"/>
            <a:ext cx="3370819" cy="835970"/>
          </a:xfrm>
          <a:prstGeom prst="bentConnector3">
            <a:avLst>
              <a:gd name="adj1" fmla="val 50000"/>
            </a:avLst>
          </a:prstGeom>
          <a:noFill/>
          <a:ln w="76200" cap="flat" cmpd="sng">
            <a:solidFill>
              <a:schemeClr val="accent2"/>
            </a:solidFill>
            <a:prstDash val="solid"/>
            <a:round/>
            <a:headEnd type="none" w="med" len="med"/>
            <a:tailEnd type="none" w="med" len="med"/>
          </a:ln>
        </p:spPr>
      </p:cxnSp>
      <p:sp>
        <p:nvSpPr>
          <p:cNvPr id="6" name="Google Shape;1111;p20">
            <a:extLst>
              <a:ext uri="{FF2B5EF4-FFF2-40B4-BE49-F238E27FC236}">
                <a16:creationId xmlns:a16="http://schemas.microsoft.com/office/drawing/2014/main" id="{73E72E03-91EB-B7A5-0C6A-A23DDAD6F496}"/>
              </a:ext>
            </a:extLst>
          </p:cNvPr>
          <p:cNvSpPr/>
          <p:nvPr/>
        </p:nvSpPr>
        <p:spPr>
          <a:xfrm flipH="1">
            <a:off x="2770419" y="1565892"/>
            <a:ext cx="325304" cy="1433451"/>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 name="Google Shape;1112;p20">
            <a:extLst>
              <a:ext uri="{FF2B5EF4-FFF2-40B4-BE49-F238E27FC236}">
                <a16:creationId xmlns:a16="http://schemas.microsoft.com/office/drawing/2014/main" id="{9EAC56B5-E6CF-FDCD-7988-6CCBD771FCDB}"/>
              </a:ext>
            </a:extLst>
          </p:cNvPr>
          <p:cNvCxnSpPr>
            <a:cxnSpLocks/>
          </p:cNvCxnSpPr>
          <p:nvPr/>
        </p:nvCxnSpPr>
        <p:spPr>
          <a:xfrm rot="16200000" flipV="1">
            <a:off x="4210392" y="1306492"/>
            <a:ext cx="3370819" cy="1316838"/>
          </a:xfrm>
          <a:prstGeom prst="bentConnector3">
            <a:avLst>
              <a:gd name="adj1" fmla="val 50000"/>
            </a:avLst>
          </a:prstGeom>
          <a:noFill/>
          <a:ln w="76200" cap="flat" cmpd="sng">
            <a:solidFill>
              <a:schemeClr val="accent2"/>
            </a:solidFill>
            <a:prstDash val="solid"/>
            <a:round/>
            <a:headEnd type="none" w="med" len="med"/>
            <a:tailEnd type="none" w="med" len="med"/>
          </a:ln>
        </p:spPr>
      </p:cxnSp>
      <p:sp>
        <p:nvSpPr>
          <p:cNvPr id="8" name="Google Shape;1114;p20">
            <a:extLst>
              <a:ext uri="{FF2B5EF4-FFF2-40B4-BE49-F238E27FC236}">
                <a16:creationId xmlns:a16="http://schemas.microsoft.com/office/drawing/2014/main" id="{66B07B48-B28E-F696-6314-D579BD8305C1}"/>
              </a:ext>
            </a:extLst>
          </p:cNvPr>
          <p:cNvSpPr/>
          <p:nvPr/>
        </p:nvSpPr>
        <p:spPr>
          <a:xfrm flipH="1">
            <a:off x="4804436" y="1516792"/>
            <a:ext cx="342663" cy="1433451"/>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09;p20">
            <a:extLst>
              <a:ext uri="{FF2B5EF4-FFF2-40B4-BE49-F238E27FC236}">
                <a16:creationId xmlns:a16="http://schemas.microsoft.com/office/drawing/2014/main" id="{535B64B5-7BE7-0E76-CAC3-94AC11247A73}"/>
              </a:ext>
            </a:extLst>
          </p:cNvPr>
          <p:cNvSpPr/>
          <p:nvPr/>
        </p:nvSpPr>
        <p:spPr>
          <a:xfrm flipH="1">
            <a:off x="2295263" y="2254048"/>
            <a:ext cx="2870348" cy="745296"/>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13;p20">
            <a:extLst>
              <a:ext uri="{FF2B5EF4-FFF2-40B4-BE49-F238E27FC236}">
                <a16:creationId xmlns:a16="http://schemas.microsoft.com/office/drawing/2014/main" id="{A3EEB36B-B3EA-AE5F-129D-24075B383283}"/>
              </a:ext>
            </a:extLst>
          </p:cNvPr>
          <p:cNvSpPr/>
          <p:nvPr/>
        </p:nvSpPr>
        <p:spPr>
          <a:xfrm flipH="1">
            <a:off x="5404773" y="1259125"/>
            <a:ext cx="964371" cy="174021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 name="Google Shape;1115;p20">
            <a:extLst>
              <a:ext uri="{FF2B5EF4-FFF2-40B4-BE49-F238E27FC236}">
                <a16:creationId xmlns:a16="http://schemas.microsoft.com/office/drawing/2014/main" id="{64305F5C-7F34-4F65-75A4-D29D5012D10E}"/>
              </a:ext>
            </a:extLst>
          </p:cNvPr>
          <p:cNvCxnSpPr>
            <a:cxnSpLocks/>
            <a:endCxn id="20" idx="0"/>
          </p:cNvCxnSpPr>
          <p:nvPr/>
        </p:nvCxnSpPr>
        <p:spPr>
          <a:xfrm flipH="1" flipV="1">
            <a:off x="4558480" y="221165"/>
            <a:ext cx="82426" cy="2778060"/>
          </a:xfrm>
          <a:prstGeom prst="straightConnector1">
            <a:avLst/>
          </a:prstGeom>
          <a:noFill/>
          <a:ln w="76200" cap="flat" cmpd="sng">
            <a:solidFill>
              <a:schemeClr val="accent2"/>
            </a:solidFill>
            <a:prstDash val="solid"/>
            <a:round/>
            <a:headEnd type="none" w="med" len="med"/>
            <a:tailEnd type="none" w="med" len="med"/>
          </a:ln>
        </p:spPr>
      </p:cxnSp>
      <p:sp>
        <p:nvSpPr>
          <p:cNvPr id="13" name="Google Shape;1116;p20">
            <a:extLst>
              <a:ext uri="{FF2B5EF4-FFF2-40B4-BE49-F238E27FC236}">
                <a16:creationId xmlns:a16="http://schemas.microsoft.com/office/drawing/2014/main" id="{2100033B-D125-6250-93B8-9A37518D447C}"/>
              </a:ext>
            </a:extLst>
          </p:cNvPr>
          <p:cNvSpPr/>
          <p:nvPr/>
        </p:nvSpPr>
        <p:spPr>
          <a:xfrm>
            <a:off x="2536812" y="258673"/>
            <a:ext cx="3957426" cy="2740671"/>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17;p20">
            <a:extLst>
              <a:ext uri="{FF2B5EF4-FFF2-40B4-BE49-F238E27FC236}">
                <a16:creationId xmlns:a16="http://schemas.microsoft.com/office/drawing/2014/main" id="{5EBE7CB5-863B-6BB3-EA70-E11947B2B1A2}"/>
              </a:ext>
            </a:extLst>
          </p:cNvPr>
          <p:cNvSpPr/>
          <p:nvPr/>
        </p:nvSpPr>
        <p:spPr>
          <a:xfrm>
            <a:off x="2536812" y="258673"/>
            <a:ext cx="3957426" cy="2740671"/>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6" name="Google Shape;1130;p20">
            <a:extLst>
              <a:ext uri="{FF2B5EF4-FFF2-40B4-BE49-F238E27FC236}">
                <a16:creationId xmlns:a16="http://schemas.microsoft.com/office/drawing/2014/main" id="{EFED4E5B-6D49-2C8A-2946-0F589391B1B2}"/>
              </a:ext>
            </a:extLst>
          </p:cNvPr>
          <p:cNvCxnSpPr>
            <a:cxnSpLocks/>
          </p:cNvCxnSpPr>
          <p:nvPr/>
        </p:nvCxnSpPr>
        <p:spPr>
          <a:xfrm rot="16200000" flipV="1">
            <a:off x="4075812" y="1180500"/>
            <a:ext cx="3370819" cy="1316838"/>
          </a:xfrm>
          <a:prstGeom prst="bentConnector3">
            <a:avLst>
              <a:gd name="adj1" fmla="val 50000"/>
            </a:avLst>
          </a:prstGeom>
          <a:noFill/>
          <a:ln w="28575" cap="flat" cmpd="sng">
            <a:solidFill>
              <a:schemeClr val="accent4"/>
            </a:solidFill>
            <a:prstDash val="solid"/>
            <a:round/>
            <a:headEnd type="none" w="med" len="med"/>
            <a:tailEnd type="none" w="med" len="med"/>
          </a:ln>
        </p:spPr>
      </p:cxnSp>
      <p:cxnSp>
        <p:nvCxnSpPr>
          <p:cNvPr id="17" name="Google Shape;1131;p20">
            <a:extLst>
              <a:ext uri="{FF2B5EF4-FFF2-40B4-BE49-F238E27FC236}">
                <a16:creationId xmlns:a16="http://schemas.microsoft.com/office/drawing/2014/main" id="{FB3025E1-A7FD-21AA-9640-B0A373D123D2}"/>
              </a:ext>
            </a:extLst>
          </p:cNvPr>
          <p:cNvCxnSpPr>
            <a:cxnSpLocks/>
            <a:endCxn id="20" idx="0"/>
          </p:cNvCxnSpPr>
          <p:nvPr/>
        </p:nvCxnSpPr>
        <p:spPr>
          <a:xfrm flipH="1" flipV="1">
            <a:off x="4558480" y="221165"/>
            <a:ext cx="82426" cy="2778059"/>
          </a:xfrm>
          <a:prstGeom prst="straightConnector1">
            <a:avLst/>
          </a:prstGeom>
          <a:noFill/>
          <a:ln w="28575" cap="flat" cmpd="sng">
            <a:solidFill>
              <a:schemeClr val="accent4"/>
            </a:solidFill>
            <a:prstDash val="solid"/>
            <a:round/>
            <a:headEnd type="none" w="med" len="med"/>
            <a:tailEnd type="none" w="med" len="med"/>
          </a:ln>
        </p:spPr>
      </p:cxnSp>
      <p:cxnSp>
        <p:nvCxnSpPr>
          <p:cNvPr id="18" name="Google Shape;1143;p20">
            <a:extLst>
              <a:ext uri="{FF2B5EF4-FFF2-40B4-BE49-F238E27FC236}">
                <a16:creationId xmlns:a16="http://schemas.microsoft.com/office/drawing/2014/main" id="{65B78EFF-0427-FDA1-F9F3-4700DF69ECE8}"/>
              </a:ext>
            </a:extLst>
          </p:cNvPr>
          <p:cNvCxnSpPr>
            <a:cxnSpLocks/>
          </p:cNvCxnSpPr>
          <p:nvPr/>
        </p:nvCxnSpPr>
        <p:spPr>
          <a:xfrm rot="5400000" flipH="1" flipV="1">
            <a:off x="2298864" y="1794160"/>
            <a:ext cx="2778179" cy="835971"/>
          </a:xfrm>
          <a:prstGeom prst="bentConnector3">
            <a:avLst>
              <a:gd name="adj1" fmla="val 50000"/>
            </a:avLst>
          </a:prstGeom>
          <a:noFill/>
          <a:ln w="28575" cap="flat" cmpd="sng">
            <a:solidFill>
              <a:schemeClr val="accent4"/>
            </a:solidFill>
            <a:prstDash val="solid"/>
            <a:round/>
            <a:headEnd type="none" w="med" len="med"/>
            <a:tailEnd type="none" w="med" len="med"/>
          </a:ln>
        </p:spPr>
      </p:cxnSp>
      <p:sp>
        <p:nvSpPr>
          <p:cNvPr id="19" name="Google Shape;1142;p20">
            <a:extLst>
              <a:ext uri="{FF2B5EF4-FFF2-40B4-BE49-F238E27FC236}">
                <a16:creationId xmlns:a16="http://schemas.microsoft.com/office/drawing/2014/main" id="{3602CB2C-0248-5983-EBAC-0FA9BE57B8B9}"/>
              </a:ext>
            </a:extLst>
          </p:cNvPr>
          <p:cNvSpPr/>
          <p:nvPr/>
        </p:nvSpPr>
        <p:spPr>
          <a:xfrm>
            <a:off x="1097345" y="221165"/>
            <a:ext cx="6888841" cy="3981959"/>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10;p20">
            <a:extLst>
              <a:ext uri="{FF2B5EF4-FFF2-40B4-BE49-F238E27FC236}">
                <a16:creationId xmlns:a16="http://schemas.microsoft.com/office/drawing/2014/main" id="{F9A77155-CEFE-D21F-3FF8-CC629D09256D}"/>
              </a:ext>
            </a:extLst>
          </p:cNvPr>
          <p:cNvSpPr/>
          <p:nvPr/>
        </p:nvSpPr>
        <p:spPr>
          <a:xfrm>
            <a:off x="1087385" y="221165"/>
            <a:ext cx="6942190" cy="398195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44;p20">
            <a:extLst>
              <a:ext uri="{FF2B5EF4-FFF2-40B4-BE49-F238E27FC236}">
                <a16:creationId xmlns:a16="http://schemas.microsoft.com/office/drawing/2014/main" id="{4903C5DF-C5E0-2C5C-ADBA-CD3F68056F58}"/>
              </a:ext>
            </a:extLst>
          </p:cNvPr>
          <p:cNvSpPr txBox="1"/>
          <p:nvPr/>
        </p:nvSpPr>
        <p:spPr>
          <a:xfrm>
            <a:off x="2379308" y="298071"/>
            <a:ext cx="4371334" cy="42103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lt1"/>
                </a:solidFill>
                <a:latin typeface="Fira Sans Extra Condensed SemiBold"/>
                <a:ea typeface="Fira Sans Extra Condensed SemiBold"/>
                <a:cs typeface="Fira Sans Extra Condensed SemiBold"/>
                <a:sym typeface="Fira Sans Extra Condensed SemiBold"/>
              </a:rPr>
              <a:t>Dot Product</a:t>
            </a:r>
            <a:endParaRPr sz="2800" dirty="0">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2050" name="Picture 2" descr="Visualizing the Dot Product: Angle Between Two Vectors - YouTube">
            <a:extLst>
              <a:ext uri="{FF2B5EF4-FFF2-40B4-BE49-F238E27FC236}">
                <a16:creationId xmlns:a16="http://schemas.microsoft.com/office/drawing/2014/main" id="{E5FD7FB0-7EEB-4C0F-FE79-A8C708560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1766" y="758509"/>
            <a:ext cx="6295853" cy="31544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70AEFBD-3AC5-B992-F51E-C7DF16B50547}"/>
              </a:ext>
            </a:extLst>
          </p:cNvPr>
          <p:cNvPicPr>
            <a:picLocks noChangeAspect="1"/>
          </p:cNvPicPr>
          <p:nvPr/>
        </p:nvPicPr>
        <p:blipFill>
          <a:blip r:embed="rId5"/>
          <a:stretch>
            <a:fillRect/>
          </a:stretch>
        </p:blipFill>
        <p:spPr>
          <a:xfrm>
            <a:off x="236854" y="192504"/>
            <a:ext cx="1057275" cy="1057275"/>
          </a:xfrm>
          <a:prstGeom prst="rect">
            <a:avLst/>
          </a:prstGeom>
        </p:spPr>
      </p:pic>
      <p:pic>
        <p:nvPicPr>
          <p:cNvPr id="32" name="Picture 31">
            <a:extLst>
              <a:ext uri="{FF2B5EF4-FFF2-40B4-BE49-F238E27FC236}">
                <a16:creationId xmlns:a16="http://schemas.microsoft.com/office/drawing/2014/main" id="{F93CCE8C-2653-4C4E-26F2-AE5E6C722736}"/>
              </a:ext>
            </a:extLst>
          </p:cNvPr>
          <p:cNvPicPr>
            <a:picLocks noChangeAspect="1"/>
          </p:cNvPicPr>
          <p:nvPr/>
        </p:nvPicPr>
        <p:blipFill>
          <a:blip r:embed="rId6"/>
          <a:stretch>
            <a:fillRect/>
          </a:stretch>
        </p:blipFill>
        <p:spPr>
          <a:xfrm>
            <a:off x="7992210" y="246644"/>
            <a:ext cx="713640" cy="713640"/>
          </a:xfrm>
          <a:prstGeom prst="rect">
            <a:avLst/>
          </a:prstGeom>
        </p:spPr>
      </p:pic>
    </p:spTree>
    <p:extLst>
      <p:ext uri="{BB962C8B-B14F-4D97-AF65-F5344CB8AC3E}">
        <p14:creationId xmlns:p14="http://schemas.microsoft.com/office/powerpoint/2010/main" val="3829572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514775" y="406850"/>
            <a:ext cx="7122108" cy="235088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Fundamentals</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4" name="Google Shape;1452;p24">
            <a:extLst>
              <a:ext uri="{FF2B5EF4-FFF2-40B4-BE49-F238E27FC236}">
                <a16:creationId xmlns:a16="http://schemas.microsoft.com/office/drawing/2014/main" id="{A1164F05-BB95-5516-4104-4E5A5CF03C3E}"/>
              </a:ext>
            </a:extLst>
          </p:cNvPr>
          <p:cNvGrpSpPr/>
          <p:nvPr/>
        </p:nvGrpSpPr>
        <p:grpSpPr>
          <a:xfrm>
            <a:off x="3904339" y="2490440"/>
            <a:ext cx="2225528" cy="2308323"/>
            <a:chOff x="3662369" y="2223718"/>
            <a:chExt cx="436237" cy="503799"/>
          </a:xfrm>
        </p:grpSpPr>
        <p:sp>
          <p:nvSpPr>
            <p:cNvPr id="5" name="Google Shape;1453;p24">
              <a:extLst>
                <a:ext uri="{FF2B5EF4-FFF2-40B4-BE49-F238E27FC236}">
                  <a16:creationId xmlns:a16="http://schemas.microsoft.com/office/drawing/2014/main" id="{21E1AAA9-53FE-CC15-B5A0-5EF479B621D8}"/>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54;p24">
              <a:extLst>
                <a:ext uri="{FF2B5EF4-FFF2-40B4-BE49-F238E27FC236}">
                  <a16:creationId xmlns:a16="http://schemas.microsoft.com/office/drawing/2014/main" id="{266E08CE-7736-E979-9FBB-61A6B59FF450}"/>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55;p24">
              <a:extLst>
                <a:ext uri="{FF2B5EF4-FFF2-40B4-BE49-F238E27FC236}">
                  <a16:creationId xmlns:a16="http://schemas.microsoft.com/office/drawing/2014/main" id="{5A50C5E3-3A2E-3D82-0584-FFAFA0D57F7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TextBox 8">
            <a:extLst>
              <a:ext uri="{FF2B5EF4-FFF2-40B4-BE49-F238E27FC236}">
                <a16:creationId xmlns:a16="http://schemas.microsoft.com/office/drawing/2014/main" id="{80B11281-8A72-32AD-DA93-5176E2DC1A3A}"/>
              </a:ext>
            </a:extLst>
          </p:cNvPr>
          <p:cNvSpPr txBox="1"/>
          <p:nvPr/>
        </p:nvSpPr>
        <p:spPr>
          <a:xfrm>
            <a:off x="759426" y="2350884"/>
            <a:ext cx="3266408" cy="2308324"/>
          </a:xfrm>
          <a:prstGeom prst="rect">
            <a:avLst/>
          </a:prstGeom>
          <a:noFill/>
        </p:spPr>
        <p:txBody>
          <a:bodyPr wrap="square">
            <a:spAutoFit/>
          </a:bodyPr>
          <a:lstStyle/>
          <a:p>
            <a:pPr marL="171450" lvl="0" indent="-171450" rtl="0">
              <a:spcBef>
                <a:spcPts val="0"/>
              </a:spcBef>
              <a:spcAft>
                <a:spcPts val="0"/>
              </a:spcAft>
              <a:buFont typeface="Arial" panose="020B0604020202020204" pitchFamily="34" charset="0"/>
              <a:buChar char="•"/>
            </a:pPr>
            <a:r>
              <a:rPr lang="en-GB" sz="3600" dirty="0">
                <a:latin typeface="Roboto"/>
                <a:ea typeface="Roboto"/>
                <a:cs typeface="Roboto"/>
                <a:sym typeface="Roboto"/>
              </a:rPr>
              <a:t>Colour Gamut</a:t>
            </a:r>
          </a:p>
          <a:p>
            <a:pPr marL="171450" lvl="0" indent="-171450" rtl="0">
              <a:spcBef>
                <a:spcPts val="0"/>
              </a:spcBef>
              <a:spcAft>
                <a:spcPts val="0"/>
              </a:spcAft>
              <a:buFont typeface="Arial" panose="020B0604020202020204" pitchFamily="34" charset="0"/>
              <a:buChar char="•"/>
            </a:pPr>
            <a:r>
              <a:rPr lang="en-GB" sz="3600" dirty="0">
                <a:latin typeface="Roboto"/>
                <a:ea typeface="Roboto"/>
                <a:cs typeface="Roboto"/>
                <a:sym typeface="Roboto"/>
              </a:rPr>
              <a:t>Pixels </a:t>
            </a:r>
          </a:p>
          <a:p>
            <a:pPr marL="171450" lvl="0" indent="-171450" rtl="0">
              <a:spcBef>
                <a:spcPts val="0"/>
              </a:spcBef>
              <a:spcAft>
                <a:spcPts val="0"/>
              </a:spcAft>
              <a:buFont typeface="Arial" panose="020B0604020202020204" pitchFamily="34" charset="0"/>
              <a:buChar char="•"/>
            </a:pPr>
            <a:r>
              <a:rPr lang="en-GB" sz="3600" dirty="0">
                <a:latin typeface="Roboto"/>
                <a:ea typeface="Roboto"/>
                <a:cs typeface="Roboto"/>
                <a:sym typeface="Roboto"/>
              </a:rPr>
              <a:t>Resolutions</a:t>
            </a:r>
          </a:p>
          <a:p>
            <a:pPr marL="171450" lvl="0" indent="-171450" rtl="0">
              <a:spcBef>
                <a:spcPts val="0"/>
              </a:spcBef>
              <a:spcAft>
                <a:spcPts val="0"/>
              </a:spcAft>
              <a:buFont typeface="Arial" panose="020B0604020202020204" pitchFamily="34" charset="0"/>
              <a:buChar char="•"/>
            </a:pPr>
            <a:r>
              <a:rPr lang="en-GB" sz="3600" dirty="0">
                <a:latin typeface="Roboto"/>
                <a:ea typeface="Roboto"/>
                <a:cs typeface="Roboto"/>
                <a:sym typeface="Roboto"/>
              </a:rPr>
              <a:t>Colour Depth</a:t>
            </a:r>
          </a:p>
        </p:txBody>
      </p:sp>
    </p:spTree>
    <p:extLst>
      <p:ext uri="{BB962C8B-B14F-4D97-AF65-F5344CB8AC3E}">
        <p14:creationId xmlns:p14="http://schemas.microsoft.com/office/powerpoint/2010/main" val="346864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Pixels</a:t>
            </a:r>
            <a:endParaRPr dirty="0"/>
          </a:p>
        </p:txBody>
      </p:sp>
      <p:grpSp>
        <p:nvGrpSpPr>
          <p:cNvPr id="2" name="Google Shape;1456;p24">
            <a:extLst>
              <a:ext uri="{FF2B5EF4-FFF2-40B4-BE49-F238E27FC236}">
                <a16:creationId xmlns:a16="http://schemas.microsoft.com/office/drawing/2014/main" id="{37CB94C3-45EE-6F28-6E71-CC50B06C3EC1}"/>
              </a:ext>
            </a:extLst>
          </p:cNvPr>
          <p:cNvGrpSpPr/>
          <p:nvPr/>
        </p:nvGrpSpPr>
        <p:grpSpPr>
          <a:xfrm>
            <a:off x="1689375" y="3877666"/>
            <a:ext cx="590840" cy="790664"/>
            <a:chOff x="3662369" y="2223718"/>
            <a:chExt cx="436237" cy="503799"/>
          </a:xfrm>
        </p:grpSpPr>
        <p:sp>
          <p:nvSpPr>
            <p:cNvPr id="3" name="Google Shape;1457;p24">
              <a:extLst>
                <a:ext uri="{FF2B5EF4-FFF2-40B4-BE49-F238E27FC236}">
                  <a16:creationId xmlns:a16="http://schemas.microsoft.com/office/drawing/2014/main" id="{89831E79-4498-CFFA-0DBD-BBF273FDF533}"/>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58;p24">
              <a:extLst>
                <a:ext uri="{FF2B5EF4-FFF2-40B4-BE49-F238E27FC236}">
                  <a16:creationId xmlns:a16="http://schemas.microsoft.com/office/drawing/2014/main" id="{D2176733-37D7-097D-10A6-CF9BEC443E15}"/>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9;p24">
              <a:extLst>
                <a:ext uri="{FF2B5EF4-FFF2-40B4-BE49-F238E27FC236}">
                  <a16:creationId xmlns:a16="http://schemas.microsoft.com/office/drawing/2014/main" id="{374F2341-D1D5-6045-9DC2-C63B7F25AA54}"/>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440;p24">
            <a:extLst>
              <a:ext uri="{FF2B5EF4-FFF2-40B4-BE49-F238E27FC236}">
                <a16:creationId xmlns:a16="http://schemas.microsoft.com/office/drawing/2014/main" id="{69CA4E09-CC41-D76A-5955-D6F2A7E7DFA8}"/>
              </a:ext>
            </a:extLst>
          </p:cNvPr>
          <p:cNvGrpSpPr/>
          <p:nvPr/>
        </p:nvGrpSpPr>
        <p:grpSpPr>
          <a:xfrm>
            <a:off x="1079601" y="544195"/>
            <a:ext cx="590840" cy="790664"/>
            <a:chOff x="3662369" y="2223718"/>
            <a:chExt cx="436237" cy="503799"/>
          </a:xfrm>
        </p:grpSpPr>
        <p:sp>
          <p:nvSpPr>
            <p:cNvPr id="11" name="Google Shape;1441;p24">
              <a:extLst>
                <a:ext uri="{FF2B5EF4-FFF2-40B4-BE49-F238E27FC236}">
                  <a16:creationId xmlns:a16="http://schemas.microsoft.com/office/drawing/2014/main" id="{9A008462-C566-08FF-20F1-EC097C01886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2;p24">
              <a:extLst>
                <a:ext uri="{FF2B5EF4-FFF2-40B4-BE49-F238E27FC236}">
                  <a16:creationId xmlns:a16="http://schemas.microsoft.com/office/drawing/2014/main" id="{2B355AAD-469A-CD7B-C8AA-75727226ABA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3;p24">
              <a:extLst>
                <a:ext uri="{FF2B5EF4-FFF2-40B4-BE49-F238E27FC236}">
                  <a16:creationId xmlns:a16="http://schemas.microsoft.com/office/drawing/2014/main" id="{055A252C-DD6E-9176-A32A-DC32971CAA17}"/>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448;p24">
            <a:extLst>
              <a:ext uri="{FF2B5EF4-FFF2-40B4-BE49-F238E27FC236}">
                <a16:creationId xmlns:a16="http://schemas.microsoft.com/office/drawing/2014/main" id="{6E59E292-46EE-66B8-21AE-544755CB5E7E}"/>
              </a:ext>
            </a:extLst>
          </p:cNvPr>
          <p:cNvGrpSpPr/>
          <p:nvPr/>
        </p:nvGrpSpPr>
        <p:grpSpPr>
          <a:xfrm>
            <a:off x="8116373" y="4002854"/>
            <a:ext cx="590840" cy="790664"/>
            <a:chOff x="3665759" y="2223718"/>
            <a:chExt cx="436237" cy="503799"/>
          </a:xfrm>
        </p:grpSpPr>
        <p:sp>
          <p:nvSpPr>
            <p:cNvPr id="19" name="Google Shape;1449;p24">
              <a:extLst>
                <a:ext uri="{FF2B5EF4-FFF2-40B4-BE49-F238E27FC236}">
                  <a16:creationId xmlns:a16="http://schemas.microsoft.com/office/drawing/2014/main" id="{BC5299A0-520A-00C9-B138-6F0C4A51A1E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0;p24">
              <a:extLst>
                <a:ext uri="{FF2B5EF4-FFF2-40B4-BE49-F238E27FC236}">
                  <a16:creationId xmlns:a16="http://schemas.microsoft.com/office/drawing/2014/main" id="{0C727826-07C7-4ADF-A408-BAF5B8D229A3}"/>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1;p24">
              <a:extLst>
                <a:ext uri="{FF2B5EF4-FFF2-40B4-BE49-F238E27FC236}">
                  <a16:creationId xmlns:a16="http://schemas.microsoft.com/office/drawing/2014/main" id="{6263BE11-80AC-8284-730B-C2DCDF936193}"/>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11" name="Google Shape;1211;p22"/>
          <p:cNvSpPr txBox="1"/>
          <p:nvPr/>
        </p:nvSpPr>
        <p:spPr>
          <a:xfrm>
            <a:off x="6627500" y="7143132"/>
            <a:ext cx="1890900" cy="5106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930375" y="9159133"/>
            <a:ext cx="1890900" cy="4838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grpSp>
        <p:nvGrpSpPr>
          <p:cNvPr id="14" name="Google Shape;1444;p24">
            <a:extLst>
              <a:ext uri="{FF2B5EF4-FFF2-40B4-BE49-F238E27FC236}">
                <a16:creationId xmlns:a16="http://schemas.microsoft.com/office/drawing/2014/main" id="{31913680-F761-7A1C-DDA0-77166AC23C1C}"/>
              </a:ext>
            </a:extLst>
          </p:cNvPr>
          <p:cNvGrpSpPr/>
          <p:nvPr/>
        </p:nvGrpSpPr>
        <p:grpSpPr>
          <a:xfrm>
            <a:off x="7464375" y="98005"/>
            <a:ext cx="590840" cy="790662"/>
            <a:chOff x="3662369" y="2223718"/>
            <a:chExt cx="436237" cy="503798"/>
          </a:xfrm>
        </p:grpSpPr>
        <p:sp>
          <p:nvSpPr>
            <p:cNvPr id="15" name="Google Shape;1445;p24">
              <a:extLst>
                <a:ext uri="{FF2B5EF4-FFF2-40B4-BE49-F238E27FC236}">
                  <a16:creationId xmlns:a16="http://schemas.microsoft.com/office/drawing/2014/main" id="{0DE83977-7169-336C-02A4-A2FF6498C52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p24">
              <a:extLst>
                <a:ext uri="{FF2B5EF4-FFF2-40B4-BE49-F238E27FC236}">
                  <a16:creationId xmlns:a16="http://schemas.microsoft.com/office/drawing/2014/main" id="{372650C9-A094-8A59-F45F-C2FDFBEDFBE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p24">
              <a:extLst>
                <a:ext uri="{FF2B5EF4-FFF2-40B4-BE49-F238E27FC236}">
                  <a16:creationId xmlns:a16="http://schemas.microsoft.com/office/drawing/2014/main" id="{F9948CBA-D438-7E42-B689-3E6B55BE2FA1}"/>
                </a:ext>
              </a:extLst>
            </p:cNvPr>
            <p:cNvSpPr/>
            <p:nvPr/>
          </p:nvSpPr>
          <p:spPr>
            <a:xfrm>
              <a:off x="388068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718;p28">
            <a:extLst>
              <a:ext uri="{FF2B5EF4-FFF2-40B4-BE49-F238E27FC236}">
                <a16:creationId xmlns:a16="http://schemas.microsoft.com/office/drawing/2014/main" id="{92A06AD4-5BAA-F3C4-EF60-D6DC74A7A4D6}"/>
              </a:ext>
            </a:extLst>
          </p:cNvPr>
          <p:cNvSpPr/>
          <p:nvPr/>
        </p:nvSpPr>
        <p:spPr>
          <a:xfrm>
            <a:off x="1700176" y="1035535"/>
            <a:ext cx="5927539" cy="353772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1700176" y="1035536"/>
            <a:ext cx="5927539" cy="353772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739;p28">
            <a:extLst>
              <a:ext uri="{FF2B5EF4-FFF2-40B4-BE49-F238E27FC236}">
                <a16:creationId xmlns:a16="http://schemas.microsoft.com/office/drawing/2014/main" id="{843ECFB5-5EE5-8C5D-09C7-2A307EAD3F06}"/>
              </a:ext>
            </a:extLst>
          </p:cNvPr>
          <p:cNvSpPr txBox="1"/>
          <p:nvPr/>
        </p:nvSpPr>
        <p:spPr>
          <a:xfrm>
            <a:off x="1780476" y="1109764"/>
            <a:ext cx="5836338" cy="2570136"/>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In digital imaging, a pixel (abbreviated px),or picture element is the smallest addressable element in a raster image, or in a dot matrix display device. </a:t>
            </a:r>
          </a:p>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Pixels are the smallest element that can be manipulated through software.</a:t>
            </a:r>
          </a:p>
        </p:txBody>
      </p:sp>
      <p:pic>
        <p:nvPicPr>
          <p:cNvPr id="1026" name="Picture 2">
            <a:extLst>
              <a:ext uri="{FF2B5EF4-FFF2-40B4-BE49-F238E27FC236}">
                <a16:creationId xmlns:a16="http://schemas.microsoft.com/office/drawing/2014/main" id="{415CD444-0692-8CD1-9B02-D8A172A03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412" y="5699803"/>
            <a:ext cx="3667125" cy="3667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603EFE-7C9C-A3EF-1AEE-A09643AFE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8621" y="3282396"/>
            <a:ext cx="2470679" cy="115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161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Pixels</a:t>
            </a:r>
            <a:endParaRPr dirty="0"/>
          </a:p>
        </p:txBody>
      </p:sp>
      <p:grpSp>
        <p:nvGrpSpPr>
          <p:cNvPr id="2" name="Google Shape;1456;p24">
            <a:extLst>
              <a:ext uri="{FF2B5EF4-FFF2-40B4-BE49-F238E27FC236}">
                <a16:creationId xmlns:a16="http://schemas.microsoft.com/office/drawing/2014/main" id="{37CB94C3-45EE-6F28-6E71-CC50B06C3EC1}"/>
              </a:ext>
            </a:extLst>
          </p:cNvPr>
          <p:cNvGrpSpPr/>
          <p:nvPr/>
        </p:nvGrpSpPr>
        <p:grpSpPr>
          <a:xfrm>
            <a:off x="1689375" y="3877666"/>
            <a:ext cx="590840" cy="790664"/>
            <a:chOff x="3662369" y="2223718"/>
            <a:chExt cx="436237" cy="503799"/>
          </a:xfrm>
        </p:grpSpPr>
        <p:sp>
          <p:nvSpPr>
            <p:cNvPr id="3" name="Google Shape;1457;p24">
              <a:extLst>
                <a:ext uri="{FF2B5EF4-FFF2-40B4-BE49-F238E27FC236}">
                  <a16:creationId xmlns:a16="http://schemas.microsoft.com/office/drawing/2014/main" id="{89831E79-4498-CFFA-0DBD-BBF273FDF533}"/>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58;p24">
              <a:extLst>
                <a:ext uri="{FF2B5EF4-FFF2-40B4-BE49-F238E27FC236}">
                  <a16:creationId xmlns:a16="http://schemas.microsoft.com/office/drawing/2014/main" id="{D2176733-37D7-097D-10A6-CF9BEC443E15}"/>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9;p24">
              <a:extLst>
                <a:ext uri="{FF2B5EF4-FFF2-40B4-BE49-F238E27FC236}">
                  <a16:creationId xmlns:a16="http://schemas.microsoft.com/office/drawing/2014/main" id="{374F2341-D1D5-6045-9DC2-C63B7F25AA54}"/>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440;p24">
            <a:extLst>
              <a:ext uri="{FF2B5EF4-FFF2-40B4-BE49-F238E27FC236}">
                <a16:creationId xmlns:a16="http://schemas.microsoft.com/office/drawing/2014/main" id="{69CA4E09-CC41-D76A-5955-D6F2A7E7DFA8}"/>
              </a:ext>
            </a:extLst>
          </p:cNvPr>
          <p:cNvGrpSpPr/>
          <p:nvPr/>
        </p:nvGrpSpPr>
        <p:grpSpPr>
          <a:xfrm>
            <a:off x="1079601" y="544195"/>
            <a:ext cx="590840" cy="790664"/>
            <a:chOff x="3662369" y="2223718"/>
            <a:chExt cx="436237" cy="503799"/>
          </a:xfrm>
        </p:grpSpPr>
        <p:sp>
          <p:nvSpPr>
            <p:cNvPr id="11" name="Google Shape;1441;p24">
              <a:extLst>
                <a:ext uri="{FF2B5EF4-FFF2-40B4-BE49-F238E27FC236}">
                  <a16:creationId xmlns:a16="http://schemas.microsoft.com/office/drawing/2014/main" id="{9A008462-C566-08FF-20F1-EC097C01886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2;p24">
              <a:extLst>
                <a:ext uri="{FF2B5EF4-FFF2-40B4-BE49-F238E27FC236}">
                  <a16:creationId xmlns:a16="http://schemas.microsoft.com/office/drawing/2014/main" id="{2B355AAD-469A-CD7B-C8AA-75727226ABA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3;p24">
              <a:extLst>
                <a:ext uri="{FF2B5EF4-FFF2-40B4-BE49-F238E27FC236}">
                  <a16:creationId xmlns:a16="http://schemas.microsoft.com/office/drawing/2014/main" id="{055A252C-DD6E-9176-A32A-DC32971CAA17}"/>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448;p24">
            <a:extLst>
              <a:ext uri="{FF2B5EF4-FFF2-40B4-BE49-F238E27FC236}">
                <a16:creationId xmlns:a16="http://schemas.microsoft.com/office/drawing/2014/main" id="{6E59E292-46EE-66B8-21AE-544755CB5E7E}"/>
              </a:ext>
            </a:extLst>
          </p:cNvPr>
          <p:cNvGrpSpPr/>
          <p:nvPr/>
        </p:nvGrpSpPr>
        <p:grpSpPr>
          <a:xfrm>
            <a:off x="8116373" y="4002854"/>
            <a:ext cx="590840" cy="790664"/>
            <a:chOff x="3665759" y="2223718"/>
            <a:chExt cx="436237" cy="503799"/>
          </a:xfrm>
        </p:grpSpPr>
        <p:sp>
          <p:nvSpPr>
            <p:cNvPr id="19" name="Google Shape;1449;p24">
              <a:extLst>
                <a:ext uri="{FF2B5EF4-FFF2-40B4-BE49-F238E27FC236}">
                  <a16:creationId xmlns:a16="http://schemas.microsoft.com/office/drawing/2014/main" id="{BC5299A0-520A-00C9-B138-6F0C4A51A1E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0;p24">
              <a:extLst>
                <a:ext uri="{FF2B5EF4-FFF2-40B4-BE49-F238E27FC236}">
                  <a16:creationId xmlns:a16="http://schemas.microsoft.com/office/drawing/2014/main" id="{0C727826-07C7-4ADF-A408-BAF5B8D229A3}"/>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1;p24">
              <a:extLst>
                <a:ext uri="{FF2B5EF4-FFF2-40B4-BE49-F238E27FC236}">
                  <a16:creationId xmlns:a16="http://schemas.microsoft.com/office/drawing/2014/main" id="{6263BE11-80AC-8284-730B-C2DCDF936193}"/>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11" name="Google Shape;1211;p22"/>
          <p:cNvSpPr txBox="1"/>
          <p:nvPr/>
        </p:nvSpPr>
        <p:spPr>
          <a:xfrm>
            <a:off x="6627500" y="7143132"/>
            <a:ext cx="1890900" cy="5106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930375" y="9159133"/>
            <a:ext cx="1890900" cy="4838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grpSp>
        <p:nvGrpSpPr>
          <p:cNvPr id="14" name="Google Shape;1444;p24">
            <a:extLst>
              <a:ext uri="{FF2B5EF4-FFF2-40B4-BE49-F238E27FC236}">
                <a16:creationId xmlns:a16="http://schemas.microsoft.com/office/drawing/2014/main" id="{31913680-F761-7A1C-DDA0-77166AC23C1C}"/>
              </a:ext>
            </a:extLst>
          </p:cNvPr>
          <p:cNvGrpSpPr/>
          <p:nvPr/>
        </p:nvGrpSpPr>
        <p:grpSpPr>
          <a:xfrm>
            <a:off x="7464375" y="98005"/>
            <a:ext cx="590840" cy="790662"/>
            <a:chOff x="3662369" y="2223718"/>
            <a:chExt cx="436237" cy="503798"/>
          </a:xfrm>
        </p:grpSpPr>
        <p:sp>
          <p:nvSpPr>
            <p:cNvPr id="15" name="Google Shape;1445;p24">
              <a:extLst>
                <a:ext uri="{FF2B5EF4-FFF2-40B4-BE49-F238E27FC236}">
                  <a16:creationId xmlns:a16="http://schemas.microsoft.com/office/drawing/2014/main" id="{0DE83977-7169-336C-02A4-A2FF6498C52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p24">
              <a:extLst>
                <a:ext uri="{FF2B5EF4-FFF2-40B4-BE49-F238E27FC236}">
                  <a16:creationId xmlns:a16="http://schemas.microsoft.com/office/drawing/2014/main" id="{372650C9-A094-8A59-F45F-C2FDFBEDFBE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p24">
              <a:extLst>
                <a:ext uri="{FF2B5EF4-FFF2-40B4-BE49-F238E27FC236}">
                  <a16:creationId xmlns:a16="http://schemas.microsoft.com/office/drawing/2014/main" id="{F9948CBA-D438-7E42-B689-3E6B55BE2FA1}"/>
                </a:ext>
              </a:extLst>
            </p:cNvPr>
            <p:cNvSpPr/>
            <p:nvPr/>
          </p:nvSpPr>
          <p:spPr>
            <a:xfrm>
              <a:off x="388068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718;p28">
            <a:extLst>
              <a:ext uri="{FF2B5EF4-FFF2-40B4-BE49-F238E27FC236}">
                <a16:creationId xmlns:a16="http://schemas.microsoft.com/office/drawing/2014/main" id="{92A06AD4-5BAA-F3C4-EF60-D6DC74A7A4D6}"/>
              </a:ext>
            </a:extLst>
          </p:cNvPr>
          <p:cNvSpPr/>
          <p:nvPr/>
        </p:nvSpPr>
        <p:spPr>
          <a:xfrm>
            <a:off x="2289399" y="1035535"/>
            <a:ext cx="4517802" cy="3948638"/>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2309951" y="1035536"/>
            <a:ext cx="4497250" cy="3948638"/>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4">
            <a:extLst>
              <a:ext uri="{FF2B5EF4-FFF2-40B4-BE49-F238E27FC236}">
                <a16:creationId xmlns:a16="http://schemas.microsoft.com/office/drawing/2014/main" id="{415CD444-0692-8CD1-9B02-D8A172A03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865" y="1206031"/>
            <a:ext cx="3612885" cy="36128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Google Shape;1739;p28">
            <a:extLst>
              <a:ext uri="{FF2B5EF4-FFF2-40B4-BE49-F238E27FC236}">
                <a16:creationId xmlns:a16="http://schemas.microsoft.com/office/drawing/2014/main" id="{55307172-1311-3D15-EAD6-F61CEFC26DCF}"/>
              </a:ext>
            </a:extLst>
          </p:cNvPr>
          <p:cNvSpPr txBox="1"/>
          <p:nvPr/>
        </p:nvSpPr>
        <p:spPr>
          <a:xfrm>
            <a:off x="-6106224" y="-3100286"/>
            <a:ext cx="5836338" cy="2570136"/>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In digital imaging, a pixel (abbreviated px),or picture element is the smallest addressable element in a raster image, or the smallest addressable element in a dot matrix display device. </a:t>
            </a:r>
          </a:p>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In most digital display devices, pixels are the smallest element that can be manipulated through software.</a:t>
            </a:r>
          </a:p>
        </p:txBody>
      </p:sp>
      <p:pic>
        <p:nvPicPr>
          <p:cNvPr id="7" name="!!Picture 4">
            <a:extLst>
              <a:ext uri="{FF2B5EF4-FFF2-40B4-BE49-F238E27FC236}">
                <a16:creationId xmlns:a16="http://schemas.microsoft.com/office/drawing/2014/main" id="{86F153FD-231A-CB44-6EEB-B4A62FA16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071" y="-1994454"/>
            <a:ext cx="2470679" cy="115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743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Resolution</a:t>
            </a:r>
            <a:endParaRPr dirty="0"/>
          </a:p>
        </p:txBody>
      </p:sp>
      <p:grpSp>
        <p:nvGrpSpPr>
          <p:cNvPr id="2" name="Google Shape;1456;p24">
            <a:extLst>
              <a:ext uri="{FF2B5EF4-FFF2-40B4-BE49-F238E27FC236}">
                <a16:creationId xmlns:a16="http://schemas.microsoft.com/office/drawing/2014/main" id="{37CB94C3-45EE-6F28-6E71-CC50B06C3EC1}"/>
              </a:ext>
            </a:extLst>
          </p:cNvPr>
          <p:cNvGrpSpPr/>
          <p:nvPr/>
        </p:nvGrpSpPr>
        <p:grpSpPr>
          <a:xfrm>
            <a:off x="634955" y="4203973"/>
            <a:ext cx="590840" cy="790664"/>
            <a:chOff x="3662369" y="2223718"/>
            <a:chExt cx="436237" cy="503799"/>
          </a:xfrm>
        </p:grpSpPr>
        <p:sp>
          <p:nvSpPr>
            <p:cNvPr id="3" name="Google Shape;1457;p24">
              <a:extLst>
                <a:ext uri="{FF2B5EF4-FFF2-40B4-BE49-F238E27FC236}">
                  <a16:creationId xmlns:a16="http://schemas.microsoft.com/office/drawing/2014/main" id="{89831E79-4498-CFFA-0DBD-BBF273FDF533}"/>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58;p24">
              <a:extLst>
                <a:ext uri="{FF2B5EF4-FFF2-40B4-BE49-F238E27FC236}">
                  <a16:creationId xmlns:a16="http://schemas.microsoft.com/office/drawing/2014/main" id="{D2176733-37D7-097D-10A6-CF9BEC443E15}"/>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9;p24">
              <a:extLst>
                <a:ext uri="{FF2B5EF4-FFF2-40B4-BE49-F238E27FC236}">
                  <a16:creationId xmlns:a16="http://schemas.microsoft.com/office/drawing/2014/main" id="{374F2341-D1D5-6045-9DC2-C63B7F25AA54}"/>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440;p24">
            <a:extLst>
              <a:ext uri="{FF2B5EF4-FFF2-40B4-BE49-F238E27FC236}">
                <a16:creationId xmlns:a16="http://schemas.microsoft.com/office/drawing/2014/main" id="{69CA4E09-CC41-D76A-5955-D6F2A7E7DFA8}"/>
              </a:ext>
            </a:extLst>
          </p:cNvPr>
          <p:cNvGrpSpPr/>
          <p:nvPr/>
        </p:nvGrpSpPr>
        <p:grpSpPr>
          <a:xfrm>
            <a:off x="2146401" y="403464"/>
            <a:ext cx="590840" cy="790664"/>
            <a:chOff x="3662369" y="2223718"/>
            <a:chExt cx="436237" cy="503799"/>
          </a:xfrm>
        </p:grpSpPr>
        <p:sp>
          <p:nvSpPr>
            <p:cNvPr id="11" name="Google Shape;1441;p24">
              <a:extLst>
                <a:ext uri="{FF2B5EF4-FFF2-40B4-BE49-F238E27FC236}">
                  <a16:creationId xmlns:a16="http://schemas.microsoft.com/office/drawing/2014/main" id="{9A008462-C566-08FF-20F1-EC097C01886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2;p24">
              <a:extLst>
                <a:ext uri="{FF2B5EF4-FFF2-40B4-BE49-F238E27FC236}">
                  <a16:creationId xmlns:a16="http://schemas.microsoft.com/office/drawing/2014/main" id="{2B355AAD-469A-CD7B-C8AA-75727226ABA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3;p24">
              <a:extLst>
                <a:ext uri="{FF2B5EF4-FFF2-40B4-BE49-F238E27FC236}">
                  <a16:creationId xmlns:a16="http://schemas.microsoft.com/office/drawing/2014/main" id="{055A252C-DD6E-9176-A32A-DC32971CAA17}"/>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448;p24">
            <a:extLst>
              <a:ext uri="{FF2B5EF4-FFF2-40B4-BE49-F238E27FC236}">
                <a16:creationId xmlns:a16="http://schemas.microsoft.com/office/drawing/2014/main" id="{6E59E292-46EE-66B8-21AE-544755CB5E7E}"/>
              </a:ext>
            </a:extLst>
          </p:cNvPr>
          <p:cNvGrpSpPr/>
          <p:nvPr/>
        </p:nvGrpSpPr>
        <p:grpSpPr>
          <a:xfrm>
            <a:off x="8102096" y="3187752"/>
            <a:ext cx="590840" cy="790664"/>
            <a:chOff x="3665759" y="2223718"/>
            <a:chExt cx="436237" cy="503799"/>
          </a:xfrm>
        </p:grpSpPr>
        <p:sp>
          <p:nvSpPr>
            <p:cNvPr id="19" name="Google Shape;1449;p24">
              <a:extLst>
                <a:ext uri="{FF2B5EF4-FFF2-40B4-BE49-F238E27FC236}">
                  <a16:creationId xmlns:a16="http://schemas.microsoft.com/office/drawing/2014/main" id="{BC5299A0-520A-00C9-B138-6F0C4A51A1E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0;p24">
              <a:extLst>
                <a:ext uri="{FF2B5EF4-FFF2-40B4-BE49-F238E27FC236}">
                  <a16:creationId xmlns:a16="http://schemas.microsoft.com/office/drawing/2014/main" id="{0C727826-07C7-4ADF-A408-BAF5B8D229A3}"/>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1;p24">
              <a:extLst>
                <a:ext uri="{FF2B5EF4-FFF2-40B4-BE49-F238E27FC236}">
                  <a16:creationId xmlns:a16="http://schemas.microsoft.com/office/drawing/2014/main" id="{6263BE11-80AC-8284-730B-C2DCDF936193}"/>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11" name="Google Shape;1211;p22"/>
          <p:cNvSpPr txBox="1"/>
          <p:nvPr/>
        </p:nvSpPr>
        <p:spPr>
          <a:xfrm>
            <a:off x="6627500" y="7143132"/>
            <a:ext cx="1890900" cy="5106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930375" y="9159133"/>
            <a:ext cx="1890900" cy="4838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grpSp>
        <p:nvGrpSpPr>
          <p:cNvPr id="14" name="Google Shape;1444;p24">
            <a:extLst>
              <a:ext uri="{FF2B5EF4-FFF2-40B4-BE49-F238E27FC236}">
                <a16:creationId xmlns:a16="http://schemas.microsoft.com/office/drawing/2014/main" id="{31913680-F761-7A1C-DDA0-77166AC23C1C}"/>
              </a:ext>
            </a:extLst>
          </p:cNvPr>
          <p:cNvGrpSpPr/>
          <p:nvPr/>
        </p:nvGrpSpPr>
        <p:grpSpPr>
          <a:xfrm>
            <a:off x="7119859" y="640203"/>
            <a:ext cx="590840" cy="790662"/>
            <a:chOff x="3662369" y="2223718"/>
            <a:chExt cx="436237" cy="503798"/>
          </a:xfrm>
        </p:grpSpPr>
        <p:sp>
          <p:nvSpPr>
            <p:cNvPr id="15" name="Google Shape;1445;p24">
              <a:extLst>
                <a:ext uri="{FF2B5EF4-FFF2-40B4-BE49-F238E27FC236}">
                  <a16:creationId xmlns:a16="http://schemas.microsoft.com/office/drawing/2014/main" id="{0DE83977-7169-336C-02A4-A2FF6498C52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p24">
              <a:extLst>
                <a:ext uri="{FF2B5EF4-FFF2-40B4-BE49-F238E27FC236}">
                  <a16:creationId xmlns:a16="http://schemas.microsoft.com/office/drawing/2014/main" id="{372650C9-A094-8A59-F45F-C2FDFBEDFBE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p24">
              <a:extLst>
                <a:ext uri="{FF2B5EF4-FFF2-40B4-BE49-F238E27FC236}">
                  <a16:creationId xmlns:a16="http://schemas.microsoft.com/office/drawing/2014/main" id="{F9948CBA-D438-7E42-B689-3E6B55BE2FA1}"/>
                </a:ext>
              </a:extLst>
            </p:cNvPr>
            <p:cNvSpPr/>
            <p:nvPr/>
          </p:nvSpPr>
          <p:spPr>
            <a:xfrm>
              <a:off x="388068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718;p28">
            <a:extLst>
              <a:ext uri="{FF2B5EF4-FFF2-40B4-BE49-F238E27FC236}">
                <a16:creationId xmlns:a16="http://schemas.microsoft.com/office/drawing/2014/main" id="{92A06AD4-5BAA-F3C4-EF60-D6DC74A7A4D6}"/>
              </a:ext>
            </a:extLst>
          </p:cNvPr>
          <p:cNvSpPr/>
          <p:nvPr/>
        </p:nvSpPr>
        <p:spPr>
          <a:xfrm>
            <a:off x="1700176" y="1035535"/>
            <a:ext cx="5927539" cy="353772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1700176" y="1035536"/>
            <a:ext cx="5927539" cy="353772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739;p28">
            <a:extLst>
              <a:ext uri="{FF2B5EF4-FFF2-40B4-BE49-F238E27FC236}">
                <a16:creationId xmlns:a16="http://schemas.microsoft.com/office/drawing/2014/main" id="{843ECFB5-5EE5-8C5D-09C7-2A307EAD3F06}"/>
              </a:ext>
            </a:extLst>
          </p:cNvPr>
          <p:cNvSpPr txBox="1"/>
          <p:nvPr/>
        </p:nvSpPr>
        <p:spPr>
          <a:xfrm>
            <a:off x="1791381" y="1299038"/>
            <a:ext cx="5836338" cy="3169306"/>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The graphics display resolution is the width and height dimension of an electronic visual display device, measured in pixels. </a:t>
            </a:r>
          </a:p>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This information is used for electronic devices such as a computer-monitor.</a:t>
            </a:r>
          </a:p>
          <a:p>
            <a:pPr lvl="0" rtl="0">
              <a:spcBef>
                <a:spcPts val="0"/>
              </a:spcBef>
              <a:spcAft>
                <a:spcPts val="0"/>
              </a:spcAft>
            </a:pPr>
            <a:endParaRPr lang="en-US" sz="2000" dirty="0">
              <a:solidFill>
                <a:schemeClr val="accent1"/>
              </a:solidFill>
              <a:latin typeface="Fira Sans Extra Condensed SemiBold"/>
              <a:ea typeface="Fira Sans Extra Condensed SemiBold"/>
              <a:cs typeface="Fira Sans Extra Condensed SemiBold"/>
              <a:sym typeface="Fira Sans Extra Condensed SemiBold"/>
            </a:endParaRPr>
          </a:p>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Pixel density != Resolution —  pixel density describes the amount of detail on a physical surface or device, the resolution describes the amount of pixel information regardless of its scale.</a:t>
            </a:r>
          </a:p>
          <a:p>
            <a:pPr marL="571500" lvl="0" indent="-571500" rtl="0">
              <a:spcBef>
                <a:spcPts val="0"/>
              </a:spcBef>
              <a:spcAft>
                <a:spcPts val="0"/>
              </a:spcAft>
              <a:buFont typeface="Arial" panose="020B0604020202020204" pitchFamily="34" charset="0"/>
              <a:buChar char="•"/>
            </a:pPr>
            <a:endParaRPr lang="en-US" sz="2000" dirty="0">
              <a:solidFill>
                <a:schemeClr val="accent1"/>
              </a:solidFill>
              <a:latin typeface="Fira Sans Extra Condensed SemiBold"/>
              <a:ea typeface="Fira Sans Extra Condensed SemiBold"/>
              <a:cs typeface="Fira Sans Extra Condensed SemiBold"/>
              <a:sym typeface="Fira Sans Extra Condensed SemiBold"/>
            </a:endParaRPr>
          </a:p>
        </p:txBody>
      </p:sp>
      <p:pic>
        <p:nvPicPr>
          <p:cNvPr id="1026" name="Picture 2">
            <a:extLst>
              <a:ext uri="{FF2B5EF4-FFF2-40B4-BE49-F238E27FC236}">
                <a16:creationId xmlns:a16="http://schemas.microsoft.com/office/drawing/2014/main" id="{5B0FB4C1-37E2-D7F1-3615-3F6E2302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585" y="5597027"/>
            <a:ext cx="431482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47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Resolution</a:t>
            </a:r>
            <a:endParaRPr dirty="0"/>
          </a:p>
        </p:txBody>
      </p:sp>
      <p:grpSp>
        <p:nvGrpSpPr>
          <p:cNvPr id="2" name="Google Shape;1456;p24">
            <a:extLst>
              <a:ext uri="{FF2B5EF4-FFF2-40B4-BE49-F238E27FC236}">
                <a16:creationId xmlns:a16="http://schemas.microsoft.com/office/drawing/2014/main" id="{37CB94C3-45EE-6F28-6E71-CC50B06C3EC1}"/>
              </a:ext>
            </a:extLst>
          </p:cNvPr>
          <p:cNvGrpSpPr/>
          <p:nvPr/>
        </p:nvGrpSpPr>
        <p:grpSpPr>
          <a:xfrm>
            <a:off x="634955" y="4203973"/>
            <a:ext cx="590840" cy="790664"/>
            <a:chOff x="3662369" y="2223718"/>
            <a:chExt cx="436237" cy="503799"/>
          </a:xfrm>
        </p:grpSpPr>
        <p:sp>
          <p:nvSpPr>
            <p:cNvPr id="3" name="Google Shape;1457;p24">
              <a:extLst>
                <a:ext uri="{FF2B5EF4-FFF2-40B4-BE49-F238E27FC236}">
                  <a16:creationId xmlns:a16="http://schemas.microsoft.com/office/drawing/2014/main" id="{89831E79-4498-CFFA-0DBD-BBF273FDF533}"/>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58;p24">
              <a:extLst>
                <a:ext uri="{FF2B5EF4-FFF2-40B4-BE49-F238E27FC236}">
                  <a16:creationId xmlns:a16="http://schemas.microsoft.com/office/drawing/2014/main" id="{D2176733-37D7-097D-10A6-CF9BEC443E15}"/>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9;p24">
              <a:extLst>
                <a:ext uri="{FF2B5EF4-FFF2-40B4-BE49-F238E27FC236}">
                  <a16:creationId xmlns:a16="http://schemas.microsoft.com/office/drawing/2014/main" id="{374F2341-D1D5-6045-9DC2-C63B7F25AA54}"/>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440;p24">
            <a:extLst>
              <a:ext uri="{FF2B5EF4-FFF2-40B4-BE49-F238E27FC236}">
                <a16:creationId xmlns:a16="http://schemas.microsoft.com/office/drawing/2014/main" id="{69CA4E09-CC41-D76A-5955-D6F2A7E7DFA8}"/>
              </a:ext>
            </a:extLst>
          </p:cNvPr>
          <p:cNvGrpSpPr/>
          <p:nvPr/>
        </p:nvGrpSpPr>
        <p:grpSpPr>
          <a:xfrm>
            <a:off x="2146401" y="403464"/>
            <a:ext cx="590840" cy="790664"/>
            <a:chOff x="3662369" y="2223718"/>
            <a:chExt cx="436237" cy="503799"/>
          </a:xfrm>
        </p:grpSpPr>
        <p:sp>
          <p:nvSpPr>
            <p:cNvPr id="11" name="Google Shape;1441;p24">
              <a:extLst>
                <a:ext uri="{FF2B5EF4-FFF2-40B4-BE49-F238E27FC236}">
                  <a16:creationId xmlns:a16="http://schemas.microsoft.com/office/drawing/2014/main" id="{9A008462-C566-08FF-20F1-EC097C01886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2;p24">
              <a:extLst>
                <a:ext uri="{FF2B5EF4-FFF2-40B4-BE49-F238E27FC236}">
                  <a16:creationId xmlns:a16="http://schemas.microsoft.com/office/drawing/2014/main" id="{2B355AAD-469A-CD7B-C8AA-75727226ABA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3;p24">
              <a:extLst>
                <a:ext uri="{FF2B5EF4-FFF2-40B4-BE49-F238E27FC236}">
                  <a16:creationId xmlns:a16="http://schemas.microsoft.com/office/drawing/2014/main" id="{055A252C-DD6E-9176-A32A-DC32971CAA17}"/>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448;p24">
            <a:extLst>
              <a:ext uri="{FF2B5EF4-FFF2-40B4-BE49-F238E27FC236}">
                <a16:creationId xmlns:a16="http://schemas.microsoft.com/office/drawing/2014/main" id="{6E59E292-46EE-66B8-21AE-544755CB5E7E}"/>
              </a:ext>
            </a:extLst>
          </p:cNvPr>
          <p:cNvGrpSpPr/>
          <p:nvPr/>
        </p:nvGrpSpPr>
        <p:grpSpPr>
          <a:xfrm>
            <a:off x="8102096" y="3187752"/>
            <a:ext cx="590840" cy="790664"/>
            <a:chOff x="3665759" y="2223718"/>
            <a:chExt cx="436237" cy="503799"/>
          </a:xfrm>
        </p:grpSpPr>
        <p:sp>
          <p:nvSpPr>
            <p:cNvPr id="19" name="Google Shape;1449;p24">
              <a:extLst>
                <a:ext uri="{FF2B5EF4-FFF2-40B4-BE49-F238E27FC236}">
                  <a16:creationId xmlns:a16="http://schemas.microsoft.com/office/drawing/2014/main" id="{BC5299A0-520A-00C9-B138-6F0C4A51A1E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0;p24">
              <a:extLst>
                <a:ext uri="{FF2B5EF4-FFF2-40B4-BE49-F238E27FC236}">
                  <a16:creationId xmlns:a16="http://schemas.microsoft.com/office/drawing/2014/main" id="{0C727826-07C7-4ADF-A408-BAF5B8D229A3}"/>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1;p24">
              <a:extLst>
                <a:ext uri="{FF2B5EF4-FFF2-40B4-BE49-F238E27FC236}">
                  <a16:creationId xmlns:a16="http://schemas.microsoft.com/office/drawing/2014/main" id="{6263BE11-80AC-8284-730B-C2DCDF936193}"/>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11" name="Google Shape;1211;p22"/>
          <p:cNvSpPr txBox="1"/>
          <p:nvPr/>
        </p:nvSpPr>
        <p:spPr>
          <a:xfrm>
            <a:off x="6627500" y="7143132"/>
            <a:ext cx="1890900" cy="5106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930375" y="9159133"/>
            <a:ext cx="1890900" cy="4838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grpSp>
        <p:nvGrpSpPr>
          <p:cNvPr id="14" name="Google Shape;1444;p24">
            <a:extLst>
              <a:ext uri="{FF2B5EF4-FFF2-40B4-BE49-F238E27FC236}">
                <a16:creationId xmlns:a16="http://schemas.microsoft.com/office/drawing/2014/main" id="{31913680-F761-7A1C-DDA0-77166AC23C1C}"/>
              </a:ext>
            </a:extLst>
          </p:cNvPr>
          <p:cNvGrpSpPr/>
          <p:nvPr/>
        </p:nvGrpSpPr>
        <p:grpSpPr>
          <a:xfrm>
            <a:off x="7119859" y="640203"/>
            <a:ext cx="590840" cy="790662"/>
            <a:chOff x="3662369" y="2223718"/>
            <a:chExt cx="436237" cy="503798"/>
          </a:xfrm>
        </p:grpSpPr>
        <p:sp>
          <p:nvSpPr>
            <p:cNvPr id="15" name="Google Shape;1445;p24">
              <a:extLst>
                <a:ext uri="{FF2B5EF4-FFF2-40B4-BE49-F238E27FC236}">
                  <a16:creationId xmlns:a16="http://schemas.microsoft.com/office/drawing/2014/main" id="{0DE83977-7169-336C-02A4-A2FF6498C52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p24">
              <a:extLst>
                <a:ext uri="{FF2B5EF4-FFF2-40B4-BE49-F238E27FC236}">
                  <a16:creationId xmlns:a16="http://schemas.microsoft.com/office/drawing/2014/main" id="{372650C9-A094-8A59-F45F-C2FDFBEDFBE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p24">
              <a:extLst>
                <a:ext uri="{FF2B5EF4-FFF2-40B4-BE49-F238E27FC236}">
                  <a16:creationId xmlns:a16="http://schemas.microsoft.com/office/drawing/2014/main" id="{F9948CBA-D438-7E42-B689-3E6B55BE2FA1}"/>
                </a:ext>
              </a:extLst>
            </p:cNvPr>
            <p:cNvSpPr/>
            <p:nvPr/>
          </p:nvSpPr>
          <p:spPr>
            <a:xfrm>
              <a:off x="388068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718;p28">
            <a:extLst>
              <a:ext uri="{FF2B5EF4-FFF2-40B4-BE49-F238E27FC236}">
                <a16:creationId xmlns:a16="http://schemas.microsoft.com/office/drawing/2014/main" id="{92A06AD4-5BAA-F3C4-EF60-D6DC74A7A4D6}"/>
              </a:ext>
            </a:extLst>
          </p:cNvPr>
          <p:cNvSpPr/>
          <p:nvPr/>
        </p:nvSpPr>
        <p:spPr>
          <a:xfrm>
            <a:off x="1700176" y="1035535"/>
            <a:ext cx="5927539" cy="353772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1700176" y="1035536"/>
            <a:ext cx="5927539" cy="353772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5B0FB4C1-37E2-D7F1-3615-3F6E2302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497" y="1301055"/>
            <a:ext cx="5498505" cy="298594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39;p28">
            <a:extLst>
              <a:ext uri="{FF2B5EF4-FFF2-40B4-BE49-F238E27FC236}">
                <a16:creationId xmlns:a16="http://schemas.microsoft.com/office/drawing/2014/main" id="{625C8ACC-CCE2-96E6-B574-8F2678B19BA5}"/>
              </a:ext>
            </a:extLst>
          </p:cNvPr>
          <p:cNvSpPr txBox="1"/>
          <p:nvPr/>
        </p:nvSpPr>
        <p:spPr>
          <a:xfrm>
            <a:off x="1653806" y="-3450610"/>
            <a:ext cx="5836338" cy="3169306"/>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The graphics display resolution is the width and height dimension of an electronic visual display device, measured in pixels. </a:t>
            </a:r>
          </a:p>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This information is used for electronic devices such as a computer-monitor.</a:t>
            </a:r>
          </a:p>
          <a:p>
            <a:pPr lvl="0" rtl="0">
              <a:spcBef>
                <a:spcPts val="0"/>
              </a:spcBef>
              <a:spcAft>
                <a:spcPts val="0"/>
              </a:spcAft>
            </a:pPr>
            <a:endParaRPr lang="en-US" sz="2000" dirty="0">
              <a:solidFill>
                <a:schemeClr val="accent1"/>
              </a:solidFill>
              <a:latin typeface="Fira Sans Extra Condensed SemiBold"/>
              <a:ea typeface="Fira Sans Extra Condensed SemiBold"/>
              <a:cs typeface="Fira Sans Extra Condensed SemiBold"/>
              <a:sym typeface="Fira Sans Extra Condensed SemiBold"/>
            </a:endParaRPr>
          </a:p>
          <a:p>
            <a:pPr marL="571500" lvl="0" indent="-571500" rtl="0">
              <a:spcBef>
                <a:spcPts val="0"/>
              </a:spcBef>
              <a:spcAft>
                <a:spcPts val="0"/>
              </a:spcAft>
              <a:buFont typeface="Arial" panose="020B0604020202020204" pitchFamily="34" charset="0"/>
              <a:buChar char="•"/>
            </a:pPr>
            <a:r>
              <a:rPr lang="en-US" sz="2000" dirty="0">
                <a:solidFill>
                  <a:schemeClr val="accent1"/>
                </a:solidFill>
                <a:latin typeface="Fira Sans Extra Condensed SemiBold"/>
                <a:ea typeface="Fira Sans Extra Condensed SemiBold"/>
                <a:cs typeface="Fira Sans Extra Condensed SemiBold"/>
                <a:sym typeface="Fira Sans Extra Condensed SemiBold"/>
              </a:rPr>
              <a:t>Pixel density != Resolution —  pixel density describes the amount of detail on a physical surface or device, the resolution describes the amount of pixel information regardless of its scale.</a:t>
            </a:r>
          </a:p>
          <a:p>
            <a:pPr marL="571500" lvl="0" indent="-571500" rtl="0">
              <a:spcBef>
                <a:spcPts val="0"/>
              </a:spcBef>
              <a:spcAft>
                <a:spcPts val="0"/>
              </a:spcAft>
              <a:buFont typeface="Arial" panose="020B0604020202020204" pitchFamily="34" charset="0"/>
              <a:buChar char="•"/>
            </a:pPr>
            <a:endParaRPr lang="en-US" sz="2000" dirty="0">
              <a:solidFill>
                <a:schemeClr val="accent1"/>
              </a:solidFill>
              <a:latin typeface="Fira Sans Extra Condensed SemiBold"/>
              <a:ea typeface="Fira Sans Extra Condensed SemiBold"/>
              <a:cs typeface="Fira Sans Extra Condensed SemiBold"/>
              <a:sym typeface="Fira Sans Extra Condensed SemiBold"/>
            </a:endParaRPr>
          </a:p>
        </p:txBody>
      </p:sp>
    </p:spTree>
    <p:extLst>
      <p:ext uri="{BB962C8B-B14F-4D97-AF65-F5344CB8AC3E}">
        <p14:creationId xmlns:p14="http://schemas.microsoft.com/office/powerpoint/2010/main" val="39448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Colour Depth</a:t>
            </a:r>
            <a:endParaRPr lang="en-GB" dirty="0"/>
          </a:p>
        </p:txBody>
      </p:sp>
      <p:grpSp>
        <p:nvGrpSpPr>
          <p:cNvPr id="2" name="Google Shape;1456;p24">
            <a:extLst>
              <a:ext uri="{FF2B5EF4-FFF2-40B4-BE49-F238E27FC236}">
                <a16:creationId xmlns:a16="http://schemas.microsoft.com/office/drawing/2014/main" id="{37CB94C3-45EE-6F28-6E71-CC50B06C3EC1}"/>
              </a:ext>
            </a:extLst>
          </p:cNvPr>
          <p:cNvGrpSpPr/>
          <p:nvPr/>
        </p:nvGrpSpPr>
        <p:grpSpPr>
          <a:xfrm>
            <a:off x="1780476" y="4052715"/>
            <a:ext cx="590840" cy="790664"/>
            <a:chOff x="3662369" y="2223718"/>
            <a:chExt cx="436237" cy="503799"/>
          </a:xfrm>
        </p:grpSpPr>
        <p:sp>
          <p:nvSpPr>
            <p:cNvPr id="3" name="Google Shape;1457;p24">
              <a:extLst>
                <a:ext uri="{FF2B5EF4-FFF2-40B4-BE49-F238E27FC236}">
                  <a16:creationId xmlns:a16="http://schemas.microsoft.com/office/drawing/2014/main" id="{89831E79-4498-CFFA-0DBD-BBF273FDF533}"/>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58;p24">
              <a:extLst>
                <a:ext uri="{FF2B5EF4-FFF2-40B4-BE49-F238E27FC236}">
                  <a16:creationId xmlns:a16="http://schemas.microsoft.com/office/drawing/2014/main" id="{D2176733-37D7-097D-10A6-CF9BEC443E15}"/>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9;p24">
              <a:extLst>
                <a:ext uri="{FF2B5EF4-FFF2-40B4-BE49-F238E27FC236}">
                  <a16:creationId xmlns:a16="http://schemas.microsoft.com/office/drawing/2014/main" id="{374F2341-D1D5-6045-9DC2-C63B7F25AA54}"/>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440;p24">
            <a:extLst>
              <a:ext uri="{FF2B5EF4-FFF2-40B4-BE49-F238E27FC236}">
                <a16:creationId xmlns:a16="http://schemas.microsoft.com/office/drawing/2014/main" id="{69CA4E09-CC41-D76A-5955-D6F2A7E7DFA8}"/>
              </a:ext>
            </a:extLst>
          </p:cNvPr>
          <p:cNvGrpSpPr/>
          <p:nvPr/>
        </p:nvGrpSpPr>
        <p:grpSpPr>
          <a:xfrm>
            <a:off x="930102" y="1109764"/>
            <a:ext cx="590840" cy="790664"/>
            <a:chOff x="3662369" y="2223718"/>
            <a:chExt cx="436237" cy="503799"/>
          </a:xfrm>
        </p:grpSpPr>
        <p:sp>
          <p:nvSpPr>
            <p:cNvPr id="11" name="Google Shape;1441;p24">
              <a:extLst>
                <a:ext uri="{FF2B5EF4-FFF2-40B4-BE49-F238E27FC236}">
                  <a16:creationId xmlns:a16="http://schemas.microsoft.com/office/drawing/2014/main" id="{9A008462-C566-08FF-20F1-EC097C01886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2;p24">
              <a:extLst>
                <a:ext uri="{FF2B5EF4-FFF2-40B4-BE49-F238E27FC236}">
                  <a16:creationId xmlns:a16="http://schemas.microsoft.com/office/drawing/2014/main" id="{2B355AAD-469A-CD7B-C8AA-75727226ABA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3;p24">
              <a:extLst>
                <a:ext uri="{FF2B5EF4-FFF2-40B4-BE49-F238E27FC236}">
                  <a16:creationId xmlns:a16="http://schemas.microsoft.com/office/drawing/2014/main" id="{055A252C-DD6E-9176-A32A-DC32971CAA17}"/>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448;p24">
            <a:extLst>
              <a:ext uri="{FF2B5EF4-FFF2-40B4-BE49-F238E27FC236}">
                <a16:creationId xmlns:a16="http://schemas.microsoft.com/office/drawing/2014/main" id="{6E59E292-46EE-66B8-21AE-544755CB5E7E}"/>
              </a:ext>
            </a:extLst>
          </p:cNvPr>
          <p:cNvGrpSpPr/>
          <p:nvPr/>
        </p:nvGrpSpPr>
        <p:grpSpPr>
          <a:xfrm>
            <a:off x="7277530" y="4260791"/>
            <a:ext cx="590840" cy="790664"/>
            <a:chOff x="3665759" y="2223718"/>
            <a:chExt cx="436237" cy="503799"/>
          </a:xfrm>
        </p:grpSpPr>
        <p:sp>
          <p:nvSpPr>
            <p:cNvPr id="19" name="Google Shape;1449;p24">
              <a:extLst>
                <a:ext uri="{FF2B5EF4-FFF2-40B4-BE49-F238E27FC236}">
                  <a16:creationId xmlns:a16="http://schemas.microsoft.com/office/drawing/2014/main" id="{BC5299A0-520A-00C9-B138-6F0C4A51A1E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0;p24">
              <a:extLst>
                <a:ext uri="{FF2B5EF4-FFF2-40B4-BE49-F238E27FC236}">
                  <a16:creationId xmlns:a16="http://schemas.microsoft.com/office/drawing/2014/main" id="{0C727826-07C7-4ADF-A408-BAF5B8D229A3}"/>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1;p24">
              <a:extLst>
                <a:ext uri="{FF2B5EF4-FFF2-40B4-BE49-F238E27FC236}">
                  <a16:creationId xmlns:a16="http://schemas.microsoft.com/office/drawing/2014/main" id="{6263BE11-80AC-8284-730B-C2DCDF936193}"/>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11" name="Google Shape;1211;p22"/>
          <p:cNvSpPr txBox="1"/>
          <p:nvPr/>
        </p:nvSpPr>
        <p:spPr>
          <a:xfrm>
            <a:off x="6627500" y="7143132"/>
            <a:ext cx="1890900" cy="5106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930375" y="9159133"/>
            <a:ext cx="1890900" cy="4838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grpSp>
        <p:nvGrpSpPr>
          <p:cNvPr id="14" name="Google Shape;1444;p24">
            <a:extLst>
              <a:ext uri="{FF2B5EF4-FFF2-40B4-BE49-F238E27FC236}">
                <a16:creationId xmlns:a16="http://schemas.microsoft.com/office/drawing/2014/main" id="{31913680-F761-7A1C-DDA0-77166AC23C1C}"/>
              </a:ext>
            </a:extLst>
          </p:cNvPr>
          <p:cNvGrpSpPr/>
          <p:nvPr/>
        </p:nvGrpSpPr>
        <p:grpSpPr>
          <a:xfrm>
            <a:off x="8008968" y="418369"/>
            <a:ext cx="590840" cy="790662"/>
            <a:chOff x="3662369" y="2223718"/>
            <a:chExt cx="436237" cy="503798"/>
          </a:xfrm>
        </p:grpSpPr>
        <p:sp>
          <p:nvSpPr>
            <p:cNvPr id="15" name="Google Shape;1445;p24">
              <a:extLst>
                <a:ext uri="{FF2B5EF4-FFF2-40B4-BE49-F238E27FC236}">
                  <a16:creationId xmlns:a16="http://schemas.microsoft.com/office/drawing/2014/main" id="{0DE83977-7169-336C-02A4-A2FF6498C52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p24">
              <a:extLst>
                <a:ext uri="{FF2B5EF4-FFF2-40B4-BE49-F238E27FC236}">
                  <a16:creationId xmlns:a16="http://schemas.microsoft.com/office/drawing/2014/main" id="{372650C9-A094-8A59-F45F-C2FDFBEDFBE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p24">
              <a:extLst>
                <a:ext uri="{FF2B5EF4-FFF2-40B4-BE49-F238E27FC236}">
                  <a16:creationId xmlns:a16="http://schemas.microsoft.com/office/drawing/2014/main" id="{F9948CBA-D438-7E42-B689-3E6B55BE2FA1}"/>
                </a:ext>
              </a:extLst>
            </p:cNvPr>
            <p:cNvSpPr/>
            <p:nvPr/>
          </p:nvSpPr>
          <p:spPr>
            <a:xfrm>
              <a:off x="388068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718;p28">
            <a:extLst>
              <a:ext uri="{FF2B5EF4-FFF2-40B4-BE49-F238E27FC236}">
                <a16:creationId xmlns:a16="http://schemas.microsoft.com/office/drawing/2014/main" id="{92A06AD4-5BAA-F3C4-EF60-D6DC74A7A4D6}"/>
              </a:ext>
            </a:extLst>
          </p:cNvPr>
          <p:cNvSpPr/>
          <p:nvPr/>
        </p:nvSpPr>
        <p:spPr>
          <a:xfrm>
            <a:off x="1700176" y="1035535"/>
            <a:ext cx="5927539" cy="353772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1700176" y="1035536"/>
            <a:ext cx="5927539" cy="353772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739;p28">
            <a:extLst>
              <a:ext uri="{FF2B5EF4-FFF2-40B4-BE49-F238E27FC236}">
                <a16:creationId xmlns:a16="http://schemas.microsoft.com/office/drawing/2014/main" id="{843ECFB5-5EE5-8C5D-09C7-2A307EAD3F06}"/>
              </a:ext>
            </a:extLst>
          </p:cNvPr>
          <p:cNvSpPr txBox="1"/>
          <p:nvPr/>
        </p:nvSpPr>
        <p:spPr>
          <a:xfrm>
            <a:off x="1875268" y="1145862"/>
            <a:ext cx="5815053" cy="3393051"/>
          </a:xfrm>
          <a:prstGeom prst="rect">
            <a:avLst/>
          </a:prstGeom>
          <a:noFill/>
          <a:ln>
            <a:noFill/>
          </a:ln>
        </p:spPr>
        <p:txBody>
          <a:bodyPr spcFirstLastPara="1" wrap="square" lIns="91425" tIns="91425" rIns="91425" bIns="91425" anchor="ctr" anchorCtr="0">
            <a:noAutofit/>
          </a:bodyPr>
          <a:lstStyle/>
          <a:p>
            <a:pPr lvl="0" rtl="0">
              <a:spcBef>
                <a:spcPts val="0"/>
              </a:spcBef>
              <a:spcAft>
                <a:spcPts val="0"/>
              </a:spcAft>
            </a:pPr>
            <a:r>
              <a:rPr lang="en-US" sz="1600" dirty="0">
                <a:solidFill>
                  <a:schemeClr val="accent1"/>
                </a:solidFill>
                <a:latin typeface="Fira Sans Extra Condensed SemiBold"/>
                <a:ea typeface="Fira Sans Extra Condensed SemiBold"/>
                <a:cs typeface="Fira Sans Extra Condensed SemiBold"/>
                <a:sym typeface="Fira Sans Extra Condensed SemiBold"/>
              </a:rPr>
              <a:t>Colour depth , also known as bit depth, is :</a:t>
            </a:r>
          </a:p>
          <a:p>
            <a:pPr marL="571500" lvl="2" indent="-571500">
              <a:buFont typeface="+mj-lt"/>
              <a:buAutoNum type="arabicPeriod"/>
            </a:pPr>
            <a:r>
              <a:rPr lang="en-US" sz="1600" dirty="0">
                <a:solidFill>
                  <a:schemeClr val="accent1"/>
                </a:solidFill>
                <a:latin typeface="Fira Sans Extra Condensed SemiBold"/>
                <a:ea typeface="Fira Sans Extra Condensed SemiBold"/>
                <a:cs typeface="Fira Sans Extra Condensed SemiBold"/>
                <a:sym typeface="Fira Sans Extra Condensed SemiBold"/>
              </a:rPr>
              <a:t>The number of bits used to indicate the colour of a single pixel </a:t>
            </a:r>
          </a:p>
          <a:p>
            <a:pPr marL="571500" lvl="2" indent="-571500">
              <a:buFont typeface="+mj-lt"/>
              <a:buAutoNum type="arabicPeriod"/>
            </a:pPr>
            <a:r>
              <a:rPr lang="en-US" sz="1600" dirty="0">
                <a:solidFill>
                  <a:schemeClr val="accent1"/>
                </a:solidFill>
                <a:latin typeface="Fira Sans Extra Condensed SemiBold"/>
                <a:ea typeface="Fira Sans Extra Condensed SemiBold"/>
                <a:cs typeface="Fira Sans Extra Condensed SemiBold"/>
                <a:sym typeface="Fira Sans Extra Condensed SemiBold"/>
              </a:rPr>
              <a:t>The number of bits used for each colour component of a single pixel. </a:t>
            </a:r>
          </a:p>
          <a:p>
            <a:pPr marL="285750" lvl="0" indent="-285750" rtl="0">
              <a:spcBef>
                <a:spcPts val="0"/>
              </a:spcBef>
              <a:spcAft>
                <a:spcPts val="0"/>
              </a:spcAft>
              <a:buFont typeface="Arial" panose="020B0604020202020204" pitchFamily="34" charset="0"/>
              <a:buChar char="•"/>
            </a:pPr>
            <a:r>
              <a:rPr lang="en-US" sz="1600" dirty="0">
                <a:solidFill>
                  <a:schemeClr val="accent1"/>
                </a:solidFill>
                <a:latin typeface="Fira Sans Extra Condensed SemiBold"/>
                <a:ea typeface="Fira Sans Extra Condensed SemiBold"/>
                <a:cs typeface="Fira Sans Extra Condensed SemiBold"/>
                <a:sym typeface="Fira Sans Extra Condensed SemiBold"/>
              </a:rPr>
              <a:t>Colour depth is the aspect of colour representation expressing the precision with which the amount of each primary can be expressed</a:t>
            </a:r>
          </a:p>
          <a:p>
            <a:pPr marL="285750" lvl="0" indent="-285750" rtl="0">
              <a:spcBef>
                <a:spcPts val="0"/>
              </a:spcBef>
              <a:spcAft>
                <a:spcPts val="0"/>
              </a:spcAft>
              <a:buFont typeface="Arial" panose="020B0604020202020204" pitchFamily="34" charset="0"/>
              <a:buChar char="•"/>
            </a:pPr>
            <a:r>
              <a:rPr lang="en-US" sz="1600" dirty="0">
                <a:solidFill>
                  <a:schemeClr val="accent1"/>
                </a:solidFill>
                <a:latin typeface="Fira Sans Extra Condensed SemiBold"/>
                <a:ea typeface="Fira Sans Extra Condensed SemiBold"/>
                <a:cs typeface="Fira Sans Extra Condensed SemiBold"/>
                <a:sym typeface="Fira Sans Extra Condensed SemiBold"/>
              </a:rPr>
              <a:t>The other aspect is how broad a range of colours can be expressed (the gamut). </a:t>
            </a:r>
          </a:p>
          <a:p>
            <a:pPr marL="285750" lvl="0" indent="-285750" rtl="0">
              <a:spcBef>
                <a:spcPts val="0"/>
              </a:spcBef>
              <a:spcAft>
                <a:spcPts val="0"/>
              </a:spcAft>
              <a:buFont typeface="Arial" panose="020B0604020202020204" pitchFamily="34" charset="0"/>
              <a:buChar char="•"/>
            </a:pPr>
            <a:r>
              <a:rPr lang="en-US" sz="1600" dirty="0">
                <a:solidFill>
                  <a:schemeClr val="accent1"/>
                </a:solidFill>
                <a:latin typeface="Fira Sans Extra Condensed SemiBold"/>
                <a:ea typeface="Fira Sans Extra Condensed SemiBold"/>
                <a:cs typeface="Fira Sans Extra Condensed SemiBold"/>
                <a:sym typeface="Fira Sans Extra Condensed SemiBold"/>
              </a:rPr>
              <a:t>The definition of both colour precision and gamut is accomplished with a colour encoding specification which assigns a digital code value to a location in a colour space.</a:t>
            </a:r>
          </a:p>
        </p:txBody>
      </p:sp>
      <p:pic>
        <p:nvPicPr>
          <p:cNvPr id="2050" name="Picture 2">
            <a:extLst>
              <a:ext uri="{FF2B5EF4-FFF2-40B4-BE49-F238E27FC236}">
                <a16:creationId xmlns:a16="http://schemas.microsoft.com/office/drawing/2014/main" id="{21CFD01C-152D-A073-F35A-B3AD50247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403" y="1666158"/>
            <a:ext cx="44767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A495244-F657-C765-DCC2-A58502E8CB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8034" y="1666158"/>
            <a:ext cx="447675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302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052" name="Picture 4">
            <a:extLst>
              <a:ext uri="{FF2B5EF4-FFF2-40B4-BE49-F238E27FC236}">
                <a16:creationId xmlns:a16="http://schemas.microsoft.com/office/drawing/2014/main" id="{9A495244-F657-C765-DCC2-A58502E8C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715" y="1898308"/>
            <a:ext cx="3638139" cy="18500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1CFD01C-152D-A073-F35A-B3AD50247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98" y="1900426"/>
            <a:ext cx="3995877" cy="1912919"/>
          </a:xfrm>
          <a:prstGeom prst="rect">
            <a:avLst/>
          </a:prstGeom>
          <a:noFill/>
          <a:extLst>
            <a:ext uri="{909E8E84-426E-40DD-AFC4-6F175D3DCCD1}">
              <a14:hiddenFill xmlns:a14="http://schemas.microsoft.com/office/drawing/2010/main">
                <a:solidFill>
                  <a:srgbClr val="FFFFFF"/>
                </a:solidFill>
              </a14:hiddenFill>
            </a:ext>
          </a:extLst>
        </p:spPr>
      </p:pic>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Colour Depth</a:t>
            </a:r>
            <a:endParaRPr lang="en-GB" dirty="0"/>
          </a:p>
        </p:txBody>
      </p:sp>
      <p:grpSp>
        <p:nvGrpSpPr>
          <p:cNvPr id="2" name="Google Shape;1456;p24">
            <a:extLst>
              <a:ext uri="{FF2B5EF4-FFF2-40B4-BE49-F238E27FC236}">
                <a16:creationId xmlns:a16="http://schemas.microsoft.com/office/drawing/2014/main" id="{37CB94C3-45EE-6F28-6E71-CC50B06C3EC1}"/>
              </a:ext>
            </a:extLst>
          </p:cNvPr>
          <p:cNvGrpSpPr/>
          <p:nvPr/>
        </p:nvGrpSpPr>
        <p:grpSpPr>
          <a:xfrm>
            <a:off x="1780476" y="4052715"/>
            <a:ext cx="590840" cy="790664"/>
            <a:chOff x="3662369" y="2223718"/>
            <a:chExt cx="436237" cy="503799"/>
          </a:xfrm>
        </p:grpSpPr>
        <p:sp>
          <p:nvSpPr>
            <p:cNvPr id="3" name="Google Shape;1457;p24">
              <a:extLst>
                <a:ext uri="{FF2B5EF4-FFF2-40B4-BE49-F238E27FC236}">
                  <a16:creationId xmlns:a16="http://schemas.microsoft.com/office/drawing/2014/main" id="{89831E79-4498-CFFA-0DBD-BBF273FDF533}"/>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58;p24">
              <a:extLst>
                <a:ext uri="{FF2B5EF4-FFF2-40B4-BE49-F238E27FC236}">
                  <a16:creationId xmlns:a16="http://schemas.microsoft.com/office/drawing/2014/main" id="{D2176733-37D7-097D-10A6-CF9BEC443E15}"/>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9;p24">
              <a:extLst>
                <a:ext uri="{FF2B5EF4-FFF2-40B4-BE49-F238E27FC236}">
                  <a16:creationId xmlns:a16="http://schemas.microsoft.com/office/drawing/2014/main" id="{374F2341-D1D5-6045-9DC2-C63B7F25AA54}"/>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440;p24">
            <a:extLst>
              <a:ext uri="{FF2B5EF4-FFF2-40B4-BE49-F238E27FC236}">
                <a16:creationId xmlns:a16="http://schemas.microsoft.com/office/drawing/2014/main" id="{69CA4E09-CC41-D76A-5955-D6F2A7E7DFA8}"/>
              </a:ext>
            </a:extLst>
          </p:cNvPr>
          <p:cNvGrpSpPr/>
          <p:nvPr/>
        </p:nvGrpSpPr>
        <p:grpSpPr>
          <a:xfrm>
            <a:off x="930102" y="1109764"/>
            <a:ext cx="590840" cy="790664"/>
            <a:chOff x="3662369" y="2223718"/>
            <a:chExt cx="436237" cy="503799"/>
          </a:xfrm>
        </p:grpSpPr>
        <p:sp>
          <p:nvSpPr>
            <p:cNvPr id="11" name="Google Shape;1441;p24">
              <a:extLst>
                <a:ext uri="{FF2B5EF4-FFF2-40B4-BE49-F238E27FC236}">
                  <a16:creationId xmlns:a16="http://schemas.microsoft.com/office/drawing/2014/main" id="{9A008462-C566-08FF-20F1-EC097C01886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2;p24">
              <a:extLst>
                <a:ext uri="{FF2B5EF4-FFF2-40B4-BE49-F238E27FC236}">
                  <a16:creationId xmlns:a16="http://schemas.microsoft.com/office/drawing/2014/main" id="{2B355AAD-469A-CD7B-C8AA-75727226ABA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3;p24">
              <a:extLst>
                <a:ext uri="{FF2B5EF4-FFF2-40B4-BE49-F238E27FC236}">
                  <a16:creationId xmlns:a16="http://schemas.microsoft.com/office/drawing/2014/main" id="{055A252C-DD6E-9176-A32A-DC32971CAA17}"/>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448;p24">
            <a:extLst>
              <a:ext uri="{FF2B5EF4-FFF2-40B4-BE49-F238E27FC236}">
                <a16:creationId xmlns:a16="http://schemas.microsoft.com/office/drawing/2014/main" id="{6E59E292-46EE-66B8-21AE-544755CB5E7E}"/>
              </a:ext>
            </a:extLst>
          </p:cNvPr>
          <p:cNvGrpSpPr/>
          <p:nvPr/>
        </p:nvGrpSpPr>
        <p:grpSpPr>
          <a:xfrm>
            <a:off x="7277530" y="4260791"/>
            <a:ext cx="590840" cy="790664"/>
            <a:chOff x="3665759" y="2223718"/>
            <a:chExt cx="436237" cy="503799"/>
          </a:xfrm>
        </p:grpSpPr>
        <p:sp>
          <p:nvSpPr>
            <p:cNvPr id="19" name="Google Shape;1449;p24">
              <a:extLst>
                <a:ext uri="{FF2B5EF4-FFF2-40B4-BE49-F238E27FC236}">
                  <a16:creationId xmlns:a16="http://schemas.microsoft.com/office/drawing/2014/main" id="{BC5299A0-520A-00C9-B138-6F0C4A51A1E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0;p24">
              <a:extLst>
                <a:ext uri="{FF2B5EF4-FFF2-40B4-BE49-F238E27FC236}">
                  <a16:creationId xmlns:a16="http://schemas.microsoft.com/office/drawing/2014/main" id="{0C727826-07C7-4ADF-A408-BAF5B8D229A3}"/>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1;p24">
              <a:extLst>
                <a:ext uri="{FF2B5EF4-FFF2-40B4-BE49-F238E27FC236}">
                  <a16:creationId xmlns:a16="http://schemas.microsoft.com/office/drawing/2014/main" id="{6263BE11-80AC-8284-730B-C2DCDF936193}"/>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11" name="Google Shape;1211;p22"/>
          <p:cNvSpPr txBox="1"/>
          <p:nvPr/>
        </p:nvSpPr>
        <p:spPr>
          <a:xfrm>
            <a:off x="6627500" y="7143132"/>
            <a:ext cx="1890900" cy="5106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930375" y="9159133"/>
            <a:ext cx="1890900" cy="4838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grpSp>
        <p:nvGrpSpPr>
          <p:cNvPr id="14" name="Google Shape;1444;p24">
            <a:extLst>
              <a:ext uri="{FF2B5EF4-FFF2-40B4-BE49-F238E27FC236}">
                <a16:creationId xmlns:a16="http://schemas.microsoft.com/office/drawing/2014/main" id="{31913680-F761-7A1C-DDA0-77166AC23C1C}"/>
              </a:ext>
            </a:extLst>
          </p:cNvPr>
          <p:cNvGrpSpPr/>
          <p:nvPr/>
        </p:nvGrpSpPr>
        <p:grpSpPr>
          <a:xfrm>
            <a:off x="8008968" y="418369"/>
            <a:ext cx="590840" cy="790662"/>
            <a:chOff x="3662369" y="2223718"/>
            <a:chExt cx="436237" cy="503798"/>
          </a:xfrm>
        </p:grpSpPr>
        <p:sp>
          <p:nvSpPr>
            <p:cNvPr id="15" name="Google Shape;1445;p24">
              <a:extLst>
                <a:ext uri="{FF2B5EF4-FFF2-40B4-BE49-F238E27FC236}">
                  <a16:creationId xmlns:a16="http://schemas.microsoft.com/office/drawing/2014/main" id="{0DE83977-7169-336C-02A4-A2FF6498C52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p24">
              <a:extLst>
                <a:ext uri="{FF2B5EF4-FFF2-40B4-BE49-F238E27FC236}">
                  <a16:creationId xmlns:a16="http://schemas.microsoft.com/office/drawing/2014/main" id="{372650C9-A094-8A59-F45F-C2FDFBEDFBE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p24">
              <a:extLst>
                <a:ext uri="{FF2B5EF4-FFF2-40B4-BE49-F238E27FC236}">
                  <a16:creationId xmlns:a16="http://schemas.microsoft.com/office/drawing/2014/main" id="{F9948CBA-D438-7E42-B689-3E6B55BE2FA1}"/>
                </a:ext>
              </a:extLst>
            </p:cNvPr>
            <p:cNvSpPr/>
            <p:nvPr/>
          </p:nvSpPr>
          <p:spPr>
            <a:xfrm>
              <a:off x="388068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718;p28">
            <a:extLst>
              <a:ext uri="{FF2B5EF4-FFF2-40B4-BE49-F238E27FC236}">
                <a16:creationId xmlns:a16="http://schemas.microsoft.com/office/drawing/2014/main" id="{92A06AD4-5BAA-F3C4-EF60-D6DC74A7A4D6}"/>
              </a:ext>
            </a:extLst>
          </p:cNvPr>
          <p:cNvSpPr/>
          <p:nvPr/>
        </p:nvSpPr>
        <p:spPr>
          <a:xfrm>
            <a:off x="428626" y="1821892"/>
            <a:ext cx="7885276" cy="200613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428625" y="1821892"/>
            <a:ext cx="7885277" cy="2006131"/>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66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074" name="Picture 2">
            <a:extLst>
              <a:ext uri="{FF2B5EF4-FFF2-40B4-BE49-F238E27FC236}">
                <a16:creationId xmlns:a16="http://schemas.microsoft.com/office/drawing/2014/main" id="{FECC11C1-FEC4-8618-0D2C-FE3306F4C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391" y="1946997"/>
            <a:ext cx="5801991" cy="2865357"/>
          </a:xfrm>
          <a:prstGeom prst="rect">
            <a:avLst/>
          </a:prstGeom>
          <a:noFill/>
          <a:extLst>
            <a:ext uri="{909E8E84-426E-40DD-AFC4-6F175D3DCCD1}">
              <a14:hiddenFill xmlns:a14="http://schemas.microsoft.com/office/drawing/2010/main">
                <a:solidFill>
                  <a:srgbClr val="FFFFFF"/>
                </a:solidFill>
              </a14:hiddenFill>
            </a:ext>
          </a:extLst>
        </p:spPr>
      </p:pic>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Colour Gamut</a:t>
            </a:r>
            <a:endParaRPr lang="en-GB" dirty="0"/>
          </a:p>
        </p:txBody>
      </p:sp>
      <p:grpSp>
        <p:nvGrpSpPr>
          <p:cNvPr id="2" name="Google Shape;1456;p24">
            <a:extLst>
              <a:ext uri="{FF2B5EF4-FFF2-40B4-BE49-F238E27FC236}">
                <a16:creationId xmlns:a16="http://schemas.microsoft.com/office/drawing/2014/main" id="{37CB94C3-45EE-6F28-6E71-CC50B06C3EC1}"/>
              </a:ext>
            </a:extLst>
          </p:cNvPr>
          <p:cNvGrpSpPr/>
          <p:nvPr/>
        </p:nvGrpSpPr>
        <p:grpSpPr>
          <a:xfrm>
            <a:off x="1015904" y="2947461"/>
            <a:ext cx="590840" cy="790664"/>
            <a:chOff x="3662369" y="2223718"/>
            <a:chExt cx="436237" cy="503799"/>
          </a:xfrm>
        </p:grpSpPr>
        <p:sp>
          <p:nvSpPr>
            <p:cNvPr id="3" name="Google Shape;1457;p24">
              <a:extLst>
                <a:ext uri="{FF2B5EF4-FFF2-40B4-BE49-F238E27FC236}">
                  <a16:creationId xmlns:a16="http://schemas.microsoft.com/office/drawing/2014/main" id="{89831E79-4498-CFFA-0DBD-BBF273FDF533}"/>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58;p24">
              <a:extLst>
                <a:ext uri="{FF2B5EF4-FFF2-40B4-BE49-F238E27FC236}">
                  <a16:creationId xmlns:a16="http://schemas.microsoft.com/office/drawing/2014/main" id="{D2176733-37D7-097D-10A6-CF9BEC443E15}"/>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9;p24">
              <a:extLst>
                <a:ext uri="{FF2B5EF4-FFF2-40B4-BE49-F238E27FC236}">
                  <a16:creationId xmlns:a16="http://schemas.microsoft.com/office/drawing/2014/main" id="{374F2341-D1D5-6045-9DC2-C63B7F25AA54}"/>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440;p24">
            <a:extLst>
              <a:ext uri="{FF2B5EF4-FFF2-40B4-BE49-F238E27FC236}">
                <a16:creationId xmlns:a16="http://schemas.microsoft.com/office/drawing/2014/main" id="{69CA4E09-CC41-D76A-5955-D6F2A7E7DFA8}"/>
              </a:ext>
            </a:extLst>
          </p:cNvPr>
          <p:cNvGrpSpPr/>
          <p:nvPr/>
        </p:nvGrpSpPr>
        <p:grpSpPr>
          <a:xfrm>
            <a:off x="849866" y="244871"/>
            <a:ext cx="590840" cy="790664"/>
            <a:chOff x="3662369" y="2223718"/>
            <a:chExt cx="436237" cy="503799"/>
          </a:xfrm>
        </p:grpSpPr>
        <p:sp>
          <p:nvSpPr>
            <p:cNvPr id="11" name="Google Shape;1441;p24">
              <a:extLst>
                <a:ext uri="{FF2B5EF4-FFF2-40B4-BE49-F238E27FC236}">
                  <a16:creationId xmlns:a16="http://schemas.microsoft.com/office/drawing/2014/main" id="{9A008462-C566-08FF-20F1-EC097C01886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2;p24">
              <a:extLst>
                <a:ext uri="{FF2B5EF4-FFF2-40B4-BE49-F238E27FC236}">
                  <a16:creationId xmlns:a16="http://schemas.microsoft.com/office/drawing/2014/main" id="{2B355AAD-469A-CD7B-C8AA-75727226ABA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3;p24">
              <a:extLst>
                <a:ext uri="{FF2B5EF4-FFF2-40B4-BE49-F238E27FC236}">
                  <a16:creationId xmlns:a16="http://schemas.microsoft.com/office/drawing/2014/main" id="{055A252C-DD6E-9176-A32A-DC32971CAA17}"/>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448;p24">
            <a:extLst>
              <a:ext uri="{FF2B5EF4-FFF2-40B4-BE49-F238E27FC236}">
                <a16:creationId xmlns:a16="http://schemas.microsoft.com/office/drawing/2014/main" id="{6E59E292-46EE-66B8-21AE-544755CB5E7E}"/>
              </a:ext>
            </a:extLst>
          </p:cNvPr>
          <p:cNvGrpSpPr/>
          <p:nvPr/>
        </p:nvGrpSpPr>
        <p:grpSpPr>
          <a:xfrm>
            <a:off x="7025974" y="3551838"/>
            <a:ext cx="590840" cy="790664"/>
            <a:chOff x="3665759" y="2223718"/>
            <a:chExt cx="436237" cy="503799"/>
          </a:xfrm>
        </p:grpSpPr>
        <p:sp>
          <p:nvSpPr>
            <p:cNvPr id="19" name="Google Shape;1449;p24">
              <a:extLst>
                <a:ext uri="{FF2B5EF4-FFF2-40B4-BE49-F238E27FC236}">
                  <a16:creationId xmlns:a16="http://schemas.microsoft.com/office/drawing/2014/main" id="{BC5299A0-520A-00C9-B138-6F0C4A51A1E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0;p24">
              <a:extLst>
                <a:ext uri="{FF2B5EF4-FFF2-40B4-BE49-F238E27FC236}">
                  <a16:creationId xmlns:a16="http://schemas.microsoft.com/office/drawing/2014/main" id="{0C727826-07C7-4ADF-A408-BAF5B8D229A3}"/>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1;p24">
              <a:extLst>
                <a:ext uri="{FF2B5EF4-FFF2-40B4-BE49-F238E27FC236}">
                  <a16:creationId xmlns:a16="http://schemas.microsoft.com/office/drawing/2014/main" id="{6263BE11-80AC-8284-730B-C2DCDF936193}"/>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11" name="Google Shape;1211;p22"/>
          <p:cNvSpPr txBox="1"/>
          <p:nvPr/>
        </p:nvSpPr>
        <p:spPr>
          <a:xfrm>
            <a:off x="6627500" y="7143132"/>
            <a:ext cx="1890900" cy="5106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930375" y="9159133"/>
            <a:ext cx="1890900" cy="4838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grpSp>
        <p:nvGrpSpPr>
          <p:cNvPr id="14" name="Google Shape;1444;p24">
            <a:extLst>
              <a:ext uri="{FF2B5EF4-FFF2-40B4-BE49-F238E27FC236}">
                <a16:creationId xmlns:a16="http://schemas.microsoft.com/office/drawing/2014/main" id="{31913680-F761-7A1C-DDA0-77166AC23C1C}"/>
              </a:ext>
            </a:extLst>
          </p:cNvPr>
          <p:cNvGrpSpPr/>
          <p:nvPr/>
        </p:nvGrpSpPr>
        <p:grpSpPr>
          <a:xfrm>
            <a:off x="7770697" y="1019855"/>
            <a:ext cx="590840" cy="790662"/>
            <a:chOff x="3662369" y="2223718"/>
            <a:chExt cx="436237" cy="503798"/>
          </a:xfrm>
        </p:grpSpPr>
        <p:sp>
          <p:nvSpPr>
            <p:cNvPr id="15" name="Google Shape;1445;p24">
              <a:extLst>
                <a:ext uri="{FF2B5EF4-FFF2-40B4-BE49-F238E27FC236}">
                  <a16:creationId xmlns:a16="http://schemas.microsoft.com/office/drawing/2014/main" id="{0DE83977-7169-336C-02A4-A2FF6498C52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p24">
              <a:extLst>
                <a:ext uri="{FF2B5EF4-FFF2-40B4-BE49-F238E27FC236}">
                  <a16:creationId xmlns:a16="http://schemas.microsoft.com/office/drawing/2014/main" id="{372650C9-A094-8A59-F45F-C2FDFBEDFBE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p24">
              <a:extLst>
                <a:ext uri="{FF2B5EF4-FFF2-40B4-BE49-F238E27FC236}">
                  <a16:creationId xmlns:a16="http://schemas.microsoft.com/office/drawing/2014/main" id="{F9948CBA-D438-7E42-B689-3E6B55BE2FA1}"/>
                </a:ext>
              </a:extLst>
            </p:cNvPr>
            <p:cNvSpPr/>
            <p:nvPr/>
          </p:nvSpPr>
          <p:spPr>
            <a:xfrm>
              <a:off x="388068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718;p28">
            <a:extLst>
              <a:ext uri="{FF2B5EF4-FFF2-40B4-BE49-F238E27FC236}">
                <a16:creationId xmlns:a16="http://schemas.microsoft.com/office/drawing/2014/main" id="{92A06AD4-5BAA-F3C4-EF60-D6DC74A7A4D6}"/>
              </a:ext>
            </a:extLst>
          </p:cNvPr>
          <p:cNvSpPr/>
          <p:nvPr/>
        </p:nvSpPr>
        <p:spPr>
          <a:xfrm>
            <a:off x="1700176" y="1035535"/>
            <a:ext cx="5927539" cy="353772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1700176" y="1035536"/>
            <a:ext cx="5927539" cy="353772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739;p28">
            <a:extLst>
              <a:ext uri="{FF2B5EF4-FFF2-40B4-BE49-F238E27FC236}">
                <a16:creationId xmlns:a16="http://schemas.microsoft.com/office/drawing/2014/main" id="{843ECFB5-5EE5-8C5D-09C7-2A307EAD3F06}"/>
              </a:ext>
            </a:extLst>
          </p:cNvPr>
          <p:cNvSpPr txBox="1"/>
          <p:nvPr/>
        </p:nvSpPr>
        <p:spPr>
          <a:xfrm>
            <a:off x="1780476" y="1277561"/>
            <a:ext cx="5836338" cy="891552"/>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1800" dirty="0">
                <a:solidFill>
                  <a:schemeClr val="accent1"/>
                </a:solidFill>
                <a:latin typeface="Fira Sans Extra Condensed SemiBold"/>
                <a:ea typeface="Fira Sans Extra Condensed SemiBold"/>
                <a:cs typeface="Fira Sans Extra Condensed SemiBold"/>
                <a:sym typeface="Fira Sans Extra Condensed SemiBold"/>
              </a:rPr>
              <a:t>The colour gamut describes a range of colours within the spectrum of colours, or a colour space, that can be reproduced on an output device.</a:t>
            </a:r>
          </a:p>
        </p:txBody>
      </p:sp>
    </p:spTree>
    <p:extLst>
      <p:ext uri="{BB962C8B-B14F-4D97-AF65-F5344CB8AC3E}">
        <p14:creationId xmlns:p14="http://schemas.microsoft.com/office/powerpoint/2010/main" val="123818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1320801" y="484292"/>
            <a:ext cx="7122108" cy="235088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Display Technologies</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4" name="Google Shape;1452;p24">
            <a:extLst>
              <a:ext uri="{FF2B5EF4-FFF2-40B4-BE49-F238E27FC236}">
                <a16:creationId xmlns:a16="http://schemas.microsoft.com/office/drawing/2014/main" id="{A1164F05-BB95-5516-4104-4E5A5CF03C3E}"/>
              </a:ext>
            </a:extLst>
          </p:cNvPr>
          <p:cNvGrpSpPr/>
          <p:nvPr/>
        </p:nvGrpSpPr>
        <p:grpSpPr>
          <a:xfrm>
            <a:off x="3657601" y="3018768"/>
            <a:ext cx="2039498" cy="2029211"/>
            <a:chOff x="3662369" y="2223718"/>
            <a:chExt cx="436237" cy="503799"/>
          </a:xfrm>
        </p:grpSpPr>
        <p:sp>
          <p:nvSpPr>
            <p:cNvPr id="5" name="Google Shape;1453;p24">
              <a:extLst>
                <a:ext uri="{FF2B5EF4-FFF2-40B4-BE49-F238E27FC236}">
                  <a16:creationId xmlns:a16="http://schemas.microsoft.com/office/drawing/2014/main" id="{21E1AAA9-53FE-CC15-B5A0-5EF479B621D8}"/>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54;p24">
              <a:extLst>
                <a:ext uri="{FF2B5EF4-FFF2-40B4-BE49-F238E27FC236}">
                  <a16:creationId xmlns:a16="http://schemas.microsoft.com/office/drawing/2014/main" id="{266E08CE-7736-E979-9FBB-61A6B59FF450}"/>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55;p24">
              <a:extLst>
                <a:ext uri="{FF2B5EF4-FFF2-40B4-BE49-F238E27FC236}">
                  <a16:creationId xmlns:a16="http://schemas.microsoft.com/office/drawing/2014/main" id="{5A50C5E3-3A2E-3D82-0584-FFAFA0D57F7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TextBox 8">
            <a:extLst>
              <a:ext uri="{FF2B5EF4-FFF2-40B4-BE49-F238E27FC236}">
                <a16:creationId xmlns:a16="http://schemas.microsoft.com/office/drawing/2014/main" id="{80B11281-8A72-32AD-DA93-5176E2DC1A3A}"/>
              </a:ext>
            </a:extLst>
          </p:cNvPr>
          <p:cNvSpPr txBox="1"/>
          <p:nvPr/>
        </p:nvSpPr>
        <p:spPr>
          <a:xfrm>
            <a:off x="6652258" y="2835176"/>
            <a:ext cx="1532467" cy="2308324"/>
          </a:xfrm>
          <a:prstGeom prst="rect">
            <a:avLst/>
          </a:prstGeom>
          <a:noFill/>
        </p:spPr>
        <p:txBody>
          <a:bodyPr wrap="square">
            <a:spAutoFit/>
          </a:bodyPr>
          <a:lstStyle/>
          <a:p>
            <a:pPr marL="171450" lvl="0" indent="-171450" algn="r" rtl="0">
              <a:spcBef>
                <a:spcPts val="0"/>
              </a:spcBef>
              <a:spcAft>
                <a:spcPts val="0"/>
              </a:spcAft>
              <a:buFont typeface="Arial" panose="020B0604020202020204" pitchFamily="34" charset="0"/>
              <a:buChar char="•"/>
            </a:pPr>
            <a:r>
              <a:rPr lang="en-GB" sz="3600" dirty="0">
                <a:latin typeface="Roboto"/>
                <a:ea typeface="Roboto"/>
                <a:cs typeface="Roboto"/>
                <a:sym typeface="Roboto"/>
              </a:rPr>
              <a:t>CRT</a:t>
            </a:r>
          </a:p>
          <a:p>
            <a:pPr marL="171450" lvl="0" indent="-171450" algn="r" rtl="0">
              <a:spcBef>
                <a:spcPts val="0"/>
              </a:spcBef>
              <a:spcAft>
                <a:spcPts val="0"/>
              </a:spcAft>
              <a:buFont typeface="Arial" panose="020B0604020202020204" pitchFamily="34" charset="0"/>
              <a:buChar char="•"/>
            </a:pPr>
            <a:r>
              <a:rPr lang="en-GB" sz="3600" dirty="0">
                <a:latin typeface="Roboto"/>
                <a:ea typeface="Roboto"/>
                <a:cs typeface="Roboto"/>
                <a:sym typeface="Roboto"/>
              </a:rPr>
              <a:t>LCD</a:t>
            </a:r>
          </a:p>
          <a:p>
            <a:pPr marL="171450" lvl="0" indent="-171450" algn="r" rtl="0">
              <a:spcBef>
                <a:spcPts val="0"/>
              </a:spcBef>
              <a:spcAft>
                <a:spcPts val="0"/>
              </a:spcAft>
              <a:buFont typeface="Arial" panose="020B0604020202020204" pitchFamily="34" charset="0"/>
              <a:buChar char="•"/>
            </a:pPr>
            <a:r>
              <a:rPr lang="en-GB" sz="3600" dirty="0">
                <a:latin typeface="Roboto"/>
                <a:ea typeface="Roboto"/>
                <a:cs typeface="Roboto"/>
                <a:sym typeface="Roboto"/>
              </a:rPr>
              <a:t>LED</a:t>
            </a:r>
          </a:p>
          <a:p>
            <a:pPr marL="171450" lvl="0" indent="-171450" algn="r" rtl="0">
              <a:spcBef>
                <a:spcPts val="0"/>
              </a:spcBef>
              <a:spcAft>
                <a:spcPts val="0"/>
              </a:spcAft>
              <a:buFont typeface="Arial" panose="020B0604020202020204" pitchFamily="34" charset="0"/>
              <a:buChar char="•"/>
            </a:pPr>
            <a:r>
              <a:rPr lang="en-GB" sz="3600" dirty="0">
                <a:latin typeface="Roboto"/>
                <a:ea typeface="Roboto"/>
                <a:cs typeface="Roboto"/>
                <a:sym typeface="Roboto"/>
              </a:rPr>
              <a:t>OLED</a:t>
            </a:r>
          </a:p>
        </p:txBody>
      </p:sp>
    </p:spTree>
    <p:extLst>
      <p:ext uri="{BB962C8B-B14F-4D97-AF65-F5344CB8AC3E}">
        <p14:creationId xmlns:p14="http://schemas.microsoft.com/office/powerpoint/2010/main" val="7270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3" name="!!Picture 1">
            <a:extLst>
              <a:ext uri="{FF2B5EF4-FFF2-40B4-BE49-F238E27FC236}">
                <a16:creationId xmlns:a16="http://schemas.microsoft.com/office/drawing/2014/main" id="{AE204C21-E866-2966-7450-6C465500F4AA}"/>
              </a:ext>
            </a:extLst>
          </p:cNvPr>
          <p:cNvPicPr>
            <a:picLocks noChangeAspect="1"/>
          </p:cNvPicPr>
          <p:nvPr/>
        </p:nvPicPr>
        <p:blipFill>
          <a:blip r:embed="rId3"/>
          <a:stretch>
            <a:fillRect/>
          </a:stretch>
        </p:blipFill>
        <p:spPr>
          <a:xfrm>
            <a:off x="-1068340" y="-889125"/>
            <a:ext cx="12184074" cy="6760536"/>
          </a:xfrm>
          <a:prstGeom prst="rect">
            <a:avLst/>
          </a:prstGeom>
        </p:spPr>
      </p:pic>
      <p:sp>
        <p:nvSpPr>
          <p:cNvPr id="42" name="Rectangle: Rounded Corners 41">
            <a:extLst>
              <a:ext uri="{FF2B5EF4-FFF2-40B4-BE49-F238E27FC236}">
                <a16:creationId xmlns:a16="http://schemas.microsoft.com/office/drawing/2014/main" id="{BE5E780B-00C4-3D6E-63EC-2FBEDFB51AA9}"/>
              </a:ext>
            </a:extLst>
          </p:cNvPr>
          <p:cNvSpPr/>
          <p:nvPr/>
        </p:nvSpPr>
        <p:spPr>
          <a:xfrm>
            <a:off x="110067" y="654518"/>
            <a:ext cx="8839200" cy="436208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3" name="Pic">
            <a:extLst>
              <a:ext uri="{FF2B5EF4-FFF2-40B4-BE49-F238E27FC236}">
                <a16:creationId xmlns:a16="http://schemas.microsoft.com/office/drawing/2014/main" id="{77BD89D4-E672-C843-3A8B-FE0278CEC0CA}"/>
              </a:ext>
            </a:extLst>
          </p:cNvPr>
          <p:cNvPicPr>
            <a:picLocks noChangeAspect="1"/>
          </p:cNvPicPr>
          <p:nvPr/>
        </p:nvPicPr>
        <p:blipFill>
          <a:blip r:embed="rId3"/>
          <a:stretch>
            <a:fillRect/>
          </a:stretch>
        </p:blipFill>
        <p:spPr>
          <a:xfrm>
            <a:off x="2533650" y="-7018"/>
            <a:ext cx="4219575" cy="695888"/>
          </a:xfrm>
          <a:prstGeom prst="rect">
            <a:avLst/>
          </a:prstGeom>
        </p:spPr>
      </p:pic>
      <p:grpSp>
        <p:nvGrpSpPr>
          <p:cNvPr id="2" name="Google Shape;1456;p24">
            <a:extLst>
              <a:ext uri="{FF2B5EF4-FFF2-40B4-BE49-F238E27FC236}">
                <a16:creationId xmlns:a16="http://schemas.microsoft.com/office/drawing/2014/main" id="{37CB94C3-45EE-6F28-6E71-CC50B06C3EC1}"/>
              </a:ext>
            </a:extLst>
          </p:cNvPr>
          <p:cNvGrpSpPr/>
          <p:nvPr/>
        </p:nvGrpSpPr>
        <p:grpSpPr>
          <a:xfrm>
            <a:off x="3556620" y="2732032"/>
            <a:ext cx="590840" cy="682345"/>
            <a:chOff x="3662369" y="2223718"/>
            <a:chExt cx="436237" cy="503799"/>
          </a:xfrm>
        </p:grpSpPr>
        <p:sp>
          <p:nvSpPr>
            <p:cNvPr id="3" name="Google Shape;1457;p24">
              <a:extLst>
                <a:ext uri="{FF2B5EF4-FFF2-40B4-BE49-F238E27FC236}">
                  <a16:creationId xmlns:a16="http://schemas.microsoft.com/office/drawing/2014/main" id="{89831E79-4498-CFFA-0DBD-BBF273FDF533}"/>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58;p24">
              <a:extLst>
                <a:ext uri="{FF2B5EF4-FFF2-40B4-BE49-F238E27FC236}">
                  <a16:creationId xmlns:a16="http://schemas.microsoft.com/office/drawing/2014/main" id="{D2176733-37D7-097D-10A6-CF9BEC443E15}"/>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9;p24">
              <a:extLst>
                <a:ext uri="{FF2B5EF4-FFF2-40B4-BE49-F238E27FC236}">
                  <a16:creationId xmlns:a16="http://schemas.microsoft.com/office/drawing/2014/main" id="{374F2341-D1D5-6045-9DC2-C63B7F25AA54}"/>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8" name="Google Shape;1288;p22"/>
          <p:cNvSpPr/>
          <p:nvPr/>
        </p:nvSpPr>
        <p:spPr>
          <a:xfrm>
            <a:off x="4229716" y="3038491"/>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22"/>
          <p:cNvSpPr/>
          <p:nvPr/>
        </p:nvSpPr>
        <p:spPr>
          <a:xfrm>
            <a:off x="4696378" y="3038491"/>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 name="Google Shape;1440;p24">
            <a:extLst>
              <a:ext uri="{FF2B5EF4-FFF2-40B4-BE49-F238E27FC236}">
                <a16:creationId xmlns:a16="http://schemas.microsoft.com/office/drawing/2014/main" id="{69CA4E09-CC41-D76A-5955-D6F2A7E7DFA8}"/>
              </a:ext>
            </a:extLst>
          </p:cNvPr>
          <p:cNvGrpSpPr/>
          <p:nvPr/>
        </p:nvGrpSpPr>
        <p:grpSpPr>
          <a:xfrm>
            <a:off x="4275997" y="3074972"/>
            <a:ext cx="590840" cy="682345"/>
            <a:chOff x="3662369" y="2223718"/>
            <a:chExt cx="436237" cy="503799"/>
          </a:xfrm>
        </p:grpSpPr>
        <p:sp>
          <p:nvSpPr>
            <p:cNvPr id="11" name="Google Shape;1441;p24">
              <a:extLst>
                <a:ext uri="{FF2B5EF4-FFF2-40B4-BE49-F238E27FC236}">
                  <a16:creationId xmlns:a16="http://schemas.microsoft.com/office/drawing/2014/main" id="{9A008462-C566-08FF-20F1-EC097C01886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2;p24">
              <a:extLst>
                <a:ext uri="{FF2B5EF4-FFF2-40B4-BE49-F238E27FC236}">
                  <a16:creationId xmlns:a16="http://schemas.microsoft.com/office/drawing/2014/main" id="{2B355AAD-469A-CD7B-C8AA-75727226ABA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3;p24">
              <a:extLst>
                <a:ext uri="{FF2B5EF4-FFF2-40B4-BE49-F238E27FC236}">
                  <a16:creationId xmlns:a16="http://schemas.microsoft.com/office/drawing/2014/main" id="{055A252C-DD6E-9176-A32A-DC32971CAA17}"/>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452;p24">
            <a:extLst>
              <a:ext uri="{FF2B5EF4-FFF2-40B4-BE49-F238E27FC236}">
                <a16:creationId xmlns:a16="http://schemas.microsoft.com/office/drawing/2014/main" id="{E9E4A81B-D8B2-5E51-1763-CAFAD96F3398}"/>
              </a:ext>
            </a:extLst>
          </p:cNvPr>
          <p:cNvGrpSpPr/>
          <p:nvPr/>
        </p:nvGrpSpPr>
        <p:grpSpPr>
          <a:xfrm>
            <a:off x="4267574" y="1403610"/>
            <a:ext cx="590840" cy="682345"/>
            <a:chOff x="3662369" y="2223718"/>
            <a:chExt cx="436237" cy="503799"/>
          </a:xfrm>
        </p:grpSpPr>
        <p:sp>
          <p:nvSpPr>
            <p:cNvPr id="7" name="Google Shape;1453;p24">
              <a:extLst>
                <a:ext uri="{FF2B5EF4-FFF2-40B4-BE49-F238E27FC236}">
                  <a16:creationId xmlns:a16="http://schemas.microsoft.com/office/drawing/2014/main" id="{BE4C77EA-BCC3-EF08-14B6-66F385BF6430}"/>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454;p24">
              <a:extLst>
                <a:ext uri="{FF2B5EF4-FFF2-40B4-BE49-F238E27FC236}">
                  <a16:creationId xmlns:a16="http://schemas.microsoft.com/office/drawing/2014/main" id="{1C5A75F7-8FD9-E761-195D-F777B07E07B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455;p24">
              <a:extLst>
                <a:ext uri="{FF2B5EF4-FFF2-40B4-BE49-F238E27FC236}">
                  <a16:creationId xmlns:a16="http://schemas.microsoft.com/office/drawing/2014/main" id="{457015B1-452C-5B6F-BD9E-25E4791328AD}"/>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239" name="Google Shape;1239;p22"/>
          <p:cNvCxnSpPr/>
          <p:nvPr/>
        </p:nvCxnSpPr>
        <p:spPr>
          <a:xfrm rot="1803116">
            <a:off x="4920869" y="3209079"/>
            <a:ext cx="1458111" cy="0"/>
          </a:xfrm>
          <a:prstGeom prst="straightConnector1">
            <a:avLst/>
          </a:prstGeom>
          <a:noFill/>
          <a:ln w="76200" cap="flat" cmpd="sng">
            <a:solidFill>
              <a:schemeClr val="accent2"/>
            </a:solidFill>
            <a:prstDash val="solid"/>
            <a:round/>
            <a:headEnd type="none" w="med" len="med"/>
            <a:tailEnd type="none" w="med" len="med"/>
          </a:ln>
        </p:spPr>
      </p:cxnSp>
      <p:cxnSp>
        <p:nvCxnSpPr>
          <p:cNvPr id="1242" name="Google Shape;1242;p22"/>
          <p:cNvCxnSpPr/>
          <p:nvPr/>
        </p:nvCxnSpPr>
        <p:spPr>
          <a:xfrm rot="10800000" flipH="1">
            <a:off x="6281653" y="1099806"/>
            <a:ext cx="0" cy="2991257"/>
          </a:xfrm>
          <a:prstGeom prst="straightConnector1">
            <a:avLst/>
          </a:prstGeom>
          <a:noFill/>
          <a:ln w="76200" cap="flat" cmpd="sng">
            <a:solidFill>
              <a:schemeClr val="accent2"/>
            </a:solidFill>
            <a:prstDash val="solid"/>
            <a:round/>
            <a:headEnd type="none" w="med" len="med"/>
            <a:tailEnd type="none" w="med" len="med"/>
          </a:ln>
        </p:spPr>
      </p:cxnSp>
      <p:cxnSp>
        <p:nvCxnSpPr>
          <p:cNvPr id="1244" name="Google Shape;1244;p22"/>
          <p:cNvCxnSpPr/>
          <p:nvPr/>
        </p:nvCxnSpPr>
        <p:spPr>
          <a:xfrm rot="10800000" flipH="1">
            <a:off x="6243612" y="4097001"/>
            <a:ext cx="218400" cy="0"/>
          </a:xfrm>
          <a:prstGeom prst="straightConnector1">
            <a:avLst/>
          </a:prstGeom>
          <a:noFill/>
          <a:ln w="76200" cap="flat" cmpd="sng">
            <a:solidFill>
              <a:schemeClr val="accent2"/>
            </a:solidFill>
            <a:prstDash val="solid"/>
            <a:round/>
            <a:headEnd type="none" w="med" len="med"/>
            <a:tailEnd type="none" w="med" len="med"/>
          </a:ln>
        </p:spPr>
      </p:cxnSp>
      <p:cxnSp>
        <p:nvCxnSpPr>
          <p:cNvPr id="1247" name="Google Shape;1247;p22"/>
          <p:cNvCxnSpPr/>
          <p:nvPr/>
        </p:nvCxnSpPr>
        <p:spPr>
          <a:xfrm rot="10800000" flipH="1">
            <a:off x="6281663" y="1113805"/>
            <a:ext cx="180600" cy="0"/>
          </a:xfrm>
          <a:prstGeom prst="straightConnector1">
            <a:avLst/>
          </a:prstGeom>
          <a:noFill/>
          <a:ln w="28575" cap="flat" cmpd="sng">
            <a:solidFill>
              <a:schemeClr val="accent4"/>
            </a:solidFill>
            <a:prstDash val="solid"/>
            <a:round/>
            <a:headEnd type="none" w="med" len="med"/>
            <a:tailEnd type="none" w="med" len="med"/>
          </a:ln>
        </p:spPr>
      </p:cxnSp>
      <p:grpSp>
        <p:nvGrpSpPr>
          <p:cNvPr id="18" name="Google Shape;1448;p24">
            <a:extLst>
              <a:ext uri="{FF2B5EF4-FFF2-40B4-BE49-F238E27FC236}">
                <a16:creationId xmlns:a16="http://schemas.microsoft.com/office/drawing/2014/main" id="{6E59E292-46EE-66B8-21AE-544755CB5E7E}"/>
              </a:ext>
            </a:extLst>
          </p:cNvPr>
          <p:cNvGrpSpPr/>
          <p:nvPr/>
        </p:nvGrpSpPr>
        <p:grpSpPr>
          <a:xfrm>
            <a:off x="5005824" y="2661516"/>
            <a:ext cx="590840" cy="682345"/>
            <a:chOff x="3665759" y="2223718"/>
            <a:chExt cx="436237" cy="503799"/>
          </a:xfrm>
        </p:grpSpPr>
        <p:sp>
          <p:nvSpPr>
            <p:cNvPr id="19" name="Google Shape;1449;p24">
              <a:extLst>
                <a:ext uri="{FF2B5EF4-FFF2-40B4-BE49-F238E27FC236}">
                  <a16:creationId xmlns:a16="http://schemas.microsoft.com/office/drawing/2014/main" id="{BC5299A0-520A-00C9-B138-6F0C4A51A1E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0;p24">
              <a:extLst>
                <a:ext uri="{FF2B5EF4-FFF2-40B4-BE49-F238E27FC236}">
                  <a16:creationId xmlns:a16="http://schemas.microsoft.com/office/drawing/2014/main" id="{0C727826-07C7-4ADF-A408-BAF5B8D229A3}"/>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1;p24">
              <a:extLst>
                <a:ext uri="{FF2B5EF4-FFF2-40B4-BE49-F238E27FC236}">
                  <a16:creationId xmlns:a16="http://schemas.microsoft.com/office/drawing/2014/main" id="{6263BE11-80AC-8284-730B-C2DCDF936193}"/>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225" name="Google Shape;1225;p22"/>
          <p:cNvCxnSpPr/>
          <p:nvPr/>
        </p:nvCxnSpPr>
        <p:spPr>
          <a:xfrm rot="1803274">
            <a:off x="2721582" y="2086353"/>
            <a:ext cx="2010285" cy="0"/>
          </a:xfrm>
          <a:prstGeom prst="straightConnector1">
            <a:avLst/>
          </a:prstGeom>
          <a:noFill/>
          <a:ln w="76200" cap="flat" cmpd="sng">
            <a:solidFill>
              <a:schemeClr val="accent2"/>
            </a:solidFill>
            <a:prstDash val="solid"/>
            <a:round/>
            <a:headEnd type="none" w="med" len="med"/>
            <a:tailEnd type="none" w="med" len="med"/>
          </a:ln>
        </p:spPr>
      </p:cxnSp>
      <p:cxnSp>
        <p:nvCxnSpPr>
          <p:cNvPr id="1228" name="Google Shape;1228;p22"/>
          <p:cNvCxnSpPr/>
          <p:nvPr/>
        </p:nvCxnSpPr>
        <p:spPr>
          <a:xfrm rot="10800000">
            <a:off x="2858198" y="1099806"/>
            <a:ext cx="0" cy="2991257"/>
          </a:xfrm>
          <a:prstGeom prst="straightConnector1">
            <a:avLst/>
          </a:prstGeom>
          <a:noFill/>
          <a:ln w="76200" cap="flat" cmpd="sng">
            <a:solidFill>
              <a:schemeClr val="accent2"/>
            </a:solidFill>
            <a:prstDash val="solid"/>
            <a:round/>
            <a:headEnd type="none" w="med" len="med"/>
            <a:tailEnd type="none" w="med" len="med"/>
          </a:ln>
        </p:spPr>
      </p:cxnSp>
      <p:cxnSp>
        <p:nvCxnSpPr>
          <p:cNvPr id="1230" name="Google Shape;1230;p22"/>
          <p:cNvCxnSpPr/>
          <p:nvPr/>
        </p:nvCxnSpPr>
        <p:spPr>
          <a:xfrm rot="10800000">
            <a:off x="2677839" y="4097001"/>
            <a:ext cx="218400" cy="0"/>
          </a:xfrm>
          <a:prstGeom prst="straightConnector1">
            <a:avLst/>
          </a:prstGeom>
          <a:noFill/>
          <a:ln w="76200" cap="flat" cmpd="sng">
            <a:solidFill>
              <a:schemeClr val="accent2"/>
            </a:solidFill>
            <a:prstDash val="solid"/>
            <a:round/>
            <a:headEnd type="none" w="med" len="med"/>
            <a:tailEnd type="none" w="med" len="med"/>
          </a:ln>
        </p:spPr>
      </p:cxnSp>
      <p:cxnSp>
        <p:nvCxnSpPr>
          <p:cNvPr id="1233" name="Google Shape;1233;p22"/>
          <p:cNvCxnSpPr/>
          <p:nvPr/>
        </p:nvCxnSpPr>
        <p:spPr>
          <a:xfrm rot="10800000">
            <a:off x="2677588" y="1113805"/>
            <a:ext cx="180600" cy="0"/>
          </a:xfrm>
          <a:prstGeom prst="straightConnector1">
            <a:avLst/>
          </a:prstGeom>
          <a:noFill/>
          <a:ln w="28575" cap="flat" cmpd="sng">
            <a:solidFill>
              <a:schemeClr val="accent4"/>
            </a:solidFill>
            <a:prstDash val="solid"/>
            <a:round/>
            <a:headEnd type="none" w="med" len="med"/>
            <a:tailEnd type="none" w="med" len="med"/>
          </a:ln>
        </p:spPr>
      </p:cxnSp>
      <p:cxnSp>
        <p:nvCxnSpPr>
          <p:cNvPr id="1243" name="Google Shape;1243;p22"/>
          <p:cNvCxnSpPr/>
          <p:nvPr/>
        </p:nvCxnSpPr>
        <p:spPr>
          <a:xfrm rot="10800000" flipH="1">
            <a:off x="6243012" y="1113824"/>
            <a:ext cx="219000" cy="0"/>
          </a:xfrm>
          <a:prstGeom prst="straightConnector1">
            <a:avLst/>
          </a:prstGeom>
          <a:noFill/>
          <a:ln w="76200" cap="flat" cmpd="sng">
            <a:solidFill>
              <a:schemeClr val="accent2"/>
            </a:solidFill>
            <a:prstDash val="solid"/>
            <a:round/>
            <a:headEnd type="none" w="med" len="med"/>
            <a:tailEnd type="none" w="med" len="med"/>
          </a:ln>
        </p:spPr>
      </p:cxnSp>
      <p:cxnSp>
        <p:nvCxnSpPr>
          <p:cNvPr id="1248" name="Google Shape;1248;p22"/>
          <p:cNvCxnSpPr/>
          <p:nvPr/>
        </p:nvCxnSpPr>
        <p:spPr>
          <a:xfrm rot="10800000" flipH="1">
            <a:off x="6267437" y="4097001"/>
            <a:ext cx="194700" cy="0"/>
          </a:xfrm>
          <a:prstGeom prst="straightConnector1">
            <a:avLst/>
          </a:prstGeom>
          <a:noFill/>
          <a:ln w="28575" cap="flat" cmpd="sng">
            <a:solidFill>
              <a:schemeClr val="accent4"/>
            </a:solidFill>
            <a:prstDash val="solid"/>
            <a:round/>
            <a:headEnd type="none" w="med" len="med"/>
            <a:tailEnd type="none" w="med" len="med"/>
          </a:ln>
        </p:spPr>
      </p:cxnSp>
      <p:cxnSp>
        <p:nvCxnSpPr>
          <p:cNvPr id="1229" name="Google Shape;1229;p22"/>
          <p:cNvCxnSpPr/>
          <p:nvPr/>
        </p:nvCxnSpPr>
        <p:spPr>
          <a:xfrm rot="10800000">
            <a:off x="2677839" y="1113824"/>
            <a:ext cx="219000" cy="0"/>
          </a:xfrm>
          <a:prstGeom prst="straightConnector1">
            <a:avLst/>
          </a:prstGeom>
          <a:noFill/>
          <a:ln w="76200" cap="flat" cmpd="sng">
            <a:solidFill>
              <a:schemeClr val="accent2"/>
            </a:solidFill>
            <a:prstDash val="solid"/>
            <a:round/>
            <a:headEnd type="none" w="med" len="med"/>
            <a:tailEnd type="none" w="med" len="med"/>
          </a:ln>
        </p:spPr>
      </p:cxnSp>
      <p:cxnSp>
        <p:nvCxnSpPr>
          <p:cNvPr id="1234" name="Google Shape;1234;p22"/>
          <p:cNvCxnSpPr/>
          <p:nvPr/>
        </p:nvCxnSpPr>
        <p:spPr>
          <a:xfrm rot="10800000">
            <a:off x="2677714" y="4097001"/>
            <a:ext cx="194700" cy="0"/>
          </a:xfrm>
          <a:prstGeom prst="straightConnector1">
            <a:avLst/>
          </a:prstGeom>
          <a:noFill/>
          <a:ln w="28575" cap="flat" cmpd="sng">
            <a:solidFill>
              <a:schemeClr val="accent4"/>
            </a:solidFill>
            <a:prstDash val="solid"/>
            <a:round/>
            <a:headEnd type="none" w="med" len="med"/>
            <a:tailEnd type="none" w="med" len="med"/>
          </a:ln>
        </p:spPr>
      </p:cxnSp>
      <p:cxnSp>
        <p:nvCxnSpPr>
          <p:cNvPr id="1246" name="Google Shape;1246;p22"/>
          <p:cNvCxnSpPr/>
          <p:nvPr/>
        </p:nvCxnSpPr>
        <p:spPr>
          <a:xfrm rot="10800000" flipH="1">
            <a:off x="6281663" y="1099806"/>
            <a:ext cx="0" cy="2991257"/>
          </a:xfrm>
          <a:prstGeom prst="straightConnector1">
            <a:avLst/>
          </a:prstGeom>
          <a:noFill/>
          <a:ln w="28575" cap="flat" cmpd="sng">
            <a:solidFill>
              <a:schemeClr val="accent4"/>
            </a:solidFill>
            <a:prstDash val="solid"/>
            <a:round/>
            <a:headEnd type="none" w="med" len="med"/>
            <a:tailEnd type="none" w="med" len="med"/>
          </a:ln>
        </p:spPr>
      </p:cxnSp>
      <p:cxnSp>
        <p:nvCxnSpPr>
          <p:cNvPr id="1251" name="Google Shape;1251;p22"/>
          <p:cNvCxnSpPr/>
          <p:nvPr/>
        </p:nvCxnSpPr>
        <p:spPr>
          <a:xfrm rot="1803116">
            <a:off x="4920871" y="3209075"/>
            <a:ext cx="1458111" cy="0"/>
          </a:xfrm>
          <a:prstGeom prst="straightConnector1">
            <a:avLst/>
          </a:prstGeom>
          <a:noFill/>
          <a:ln w="28575" cap="flat" cmpd="sng">
            <a:solidFill>
              <a:schemeClr val="accent4"/>
            </a:solidFill>
            <a:prstDash val="solid"/>
            <a:round/>
            <a:headEnd type="none" w="med" len="med"/>
            <a:tailEnd type="none" w="med" len="med"/>
          </a:ln>
        </p:spPr>
      </p:cxnSp>
      <p:cxnSp>
        <p:nvCxnSpPr>
          <p:cNvPr id="1232" name="Google Shape;1232;p22"/>
          <p:cNvCxnSpPr/>
          <p:nvPr/>
        </p:nvCxnSpPr>
        <p:spPr>
          <a:xfrm rot="10800000">
            <a:off x="2858188" y="1099806"/>
            <a:ext cx="0" cy="2991257"/>
          </a:xfrm>
          <a:prstGeom prst="straightConnector1">
            <a:avLst/>
          </a:prstGeom>
          <a:noFill/>
          <a:ln w="28575" cap="flat" cmpd="sng">
            <a:solidFill>
              <a:schemeClr val="accent4"/>
            </a:solidFill>
            <a:prstDash val="solid"/>
            <a:round/>
            <a:headEnd type="none" w="med" len="med"/>
            <a:tailEnd type="none" w="med" len="med"/>
          </a:ln>
        </p:spPr>
      </p:cxnSp>
      <p:cxnSp>
        <p:nvCxnSpPr>
          <p:cNvPr id="1237" name="Google Shape;1237;p22"/>
          <p:cNvCxnSpPr/>
          <p:nvPr/>
        </p:nvCxnSpPr>
        <p:spPr>
          <a:xfrm rot="1803087">
            <a:off x="2721640" y="2086198"/>
            <a:ext cx="2009875" cy="0"/>
          </a:xfrm>
          <a:prstGeom prst="straightConnector1">
            <a:avLst/>
          </a:prstGeom>
          <a:noFill/>
          <a:ln w="28575" cap="flat" cmpd="sng">
            <a:solidFill>
              <a:schemeClr val="accent4"/>
            </a:solidFill>
            <a:prstDash val="solid"/>
            <a:round/>
            <a:headEnd type="none" w="med" len="med"/>
            <a:tailEnd type="none" w="med" len="med"/>
          </a:ln>
        </p:spPr>
      </p:cxnSp>
      <p:sp>
        <p:nvSpPr>
          <p:cNvPr id="1256" name="Google Shape;1256;p22"/>
          <p:cNvSpPr/>
          <p:nvPr/>
        </p:nvSpPr>
        <p:spPr>
          <a:xfrm>
            <a:off x="5038625" y="2319537"/>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22"/>
          <p:cNvSpPr/>
          <p:nvPr/>
        </p:nvSpPr>
        <p:spPr>
          <a:xfrm>
            <a:off x="5038625" y="2445269"/>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22"/>
          <p:cNvSpPr/>
          <p:nvPr/>
        </p:nvSpPr>
        <p:spPr>
          <a:xfrm>
            <a:off x="5256944" y="2445269"/>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22"/>
          <p:cNvSpPr/>
          <p:nvPr/>
        </p:nvSpPr>
        <p:spPr>
          <a:xfrm>
            <a:off x="4696378" y="2912346"/>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22"/>
          <p:cNvSpPr/>
          <p:nvPr/>
        </p:nvSpPr>
        <p:spPr>
          <a:xfrm>
            <a:off x="4914697" y="3038491"/>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22"/>
          <p:cNvSpPr/>
          <p:nvPr/>
        </p:nvSpPr>
        <p:spPr>
          <a:xfrm>
            <a:off x="4696378" y="2517303"/>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22"/>
          <p:cNvSpPr/>
          <p:nvPr/>
        </p:nvSpPr>
        <p:spPr>
          <a:xfrm>
            <a:off x="4696378" y="2642997"/>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22"/>
          <p:cNvSpPr/>
          <p:nvPr/>
        </p:nvSpPr>
        <p:spPr>
          <a:xfrm>
            <a:off x="4914697" y="2642997"/>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22"/>
          <p:cNvSpPr/>
          <p:nvPr/>
        </p:nvSpPr>
        <p:spPr>
          <a:xfrm>
            <a:off x="4696378" y="1726729"/>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22"/>
          <p:cNvSpPr/>
          <p:nvPr/>
        </p:nvSpPr>
        <p:spPr>
          <a:xfrm>
            <a:off x="4696378" y="1852460"/>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22"/>
          <p:cNvSpPr/>
          <p:nvPr/>
        </p:nvSpPr>
        <p:spPr>
          <a:xfrm>
            <a:off x="4914247" y="1852460"/>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22"/>
          <p:cNvSpPr/>
          <p:nvPr/>
        </p:nvSpPr>
        <p:spPr>
          <a:xfrm>
            <a:off x="5038625" y="1924044"/>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22"/>
          <p:cNvSpPr/>
          <p:nvPr/>
        </p:nvSpPr>
        <p:spPr>
          <a:xfrm>
            <a:off x="5038625" y="2050226"/>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22"/>
          <p:cNvSpPr/>
          <p:nvPr/>
        </p:nvSpPr>
        <p:spPr>
          <a:xfrm>
            <a:off x="5256944" y="2050226"/>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22"/>
          <p:cNvSpPr/>
          <p:nvPr/>
        </p:nvSpPr>
        <p:spPr>
          <a:xfrm>
            <a:off x="4011397" y="1726729"/>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22"/>
          <p:cNvSpPr/>
          <p:nvPr/>
        </p:nvSpPr>
        <p:spPr>
          <a:xfrm>
            <a:off x="4011397" y="1852460"/>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22"/>
          <p:cNvSpPr/>
          <p:nvPr/>
        </p:nvSpPr>
        <p:spPr>
          <a:xfrm>
            <a:off x="4229716" y="1852460"/>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22"/>
          <p:cNvSpPr/>
          <p:nvPr/>
        </p:nvSpPr>
        <p:spPr>
          <a:xfrm>
            <a:off x="4354094" y="1924044"/>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22"/>
          <p:cNvSpPr/>
          <p:nvPr/>
        </p:nvSpPr>
        <p:spPr>
          <a:xfrm>
            <a:off x="4354094" y="2050226"/>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22"/>
          <p:cNvSpPr/>
          <p:nvPr/>
        </p:nvSpPr>
        <p:spPr>
          <a:xfrm>
            <a:off x="4572000" y="2050226"/>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22"/>
          <p:cNvSpPr/>
          <p:nvPr/>
        </p:nvSpPr>
        <p:spPr>
          <a:xfrm>
            <a:off x="4696378" y="2121809"/>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22"/>
          <p:cNvSpPr/>
          <p:nvPr/>
        </p:nvSpPr>
        <p:spPr>
          <a:xfrm>
            <a:off x="4696378" y="2247954"/>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22"/>
          <p:cNvSpPr/>
          <p:nvPr/>
        </p:nvSpPr>
        <p:spPr>
          <a:xfrm>
            <a:off x="4914697" y="2247954"/>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22"/>
          <p:cNvSpPr/>
          <p:nvPr/>
        </p:nvSpPr>
        <p:spPr>
          <a:xfrm>
            <a:off x="4011397" y="2912346"/>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22"/>
          <p:cNvSpPr/>
          <p:nvPr/>
        </p:nvSpPr>
        <p:spPr>
          <a:xfrm>
            <a:off x="4011397" y="3038491"/>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22"/>
          <p:cNvSpPr/>
          <p:nvPr/>
        </p:nvSpPr>
        <p:spPr>
          <a:xfrm>
            <a:off x="3669150" y="2319537"/>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22"/>
          <p:cNvSpPr/>
          <p:nvPr/>
        </p:nvSpPr>
        <p:spPr>
          <a:xfrm>
            <a:off x="3669150" y="2445269"/>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22"/>
          <p:cNvSpPr/>
          <p:nvPr/>
        </p:nvSpPr>
        <p:spPr>
          <a:xfrm>
            <a:off x="3887469" y="2445269"/>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22"/>
          <p:cNvSpPr/>
          <p:nvPr/>
        </p:nvSpPr>
        <p:spPr>
          <a:xfrm>
            <a:off x="4011397" y="2517303"/>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22"/>
          <p:cNvSpPr/>
          <p:nvPr/>
        </p:nvSpPr>
        <p:spPr>
          <a:xfrm>
            <a:off x="4011397" y="2642997"/>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22"/>
          <p:cNvSpPr/>
          <p:nvPr/>
        </p:nvSpPr>
        <p:spPr>
          <a:xfrm>
            <a:off x="4229716" y="2642997"/>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22"/>
          <p:cNvSpPr/>
          <p:nvPr/>
        </p:nvSpPr>
        <p:spPr>
          <a:xfrm>
            <a:off x="4354094" y="271503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22"/>
          <p:cNvSpPr/>
          <p:nvPr/>
        </p:nvSpPr>
        <p:spPr>
          <a:xfrm>
            <a:off x="4354094" y="2840762"/>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22"/>
          <p:cNvSpPr/>
          <p:nvPr/>
        </p:nvSpPr>
        <p:spPr>
          <a:xfrm>
            <a:off x="4572000" y="2840762"/>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22"/>
          <p:cNvSpPr/>
          <p:nvPr/>
        </p:nvSpPr>
        <p:spPr>
          <a:xfrm>
            <a:off x="3669150" y="1924044"/>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22"/>
          <p:cNvSpPr/>
          <p:nvPr/>
        </p:nvSpPr>
        <p:spPr>
          <a:xfrm>
            <a:off x="3669150" y="2050226"/>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22"/>
          <p:cNvSpPr/>
          <p:nvPr/>
        </p:nvSpPr>
        <p:spPr>
          <a:xfrm>
            <a:off x="3887469" y="2050226"/>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22"/>
          <p:cNvSpPr/>
          <p:nvPr/>
        </p:nvSpPr>
        <p:spPr>
          <a:xfrm>
            <a:off x="4011397" y="2121809"/>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22"/>
          <p:cNvSpPr/>
          <p:nvPr/>
        </p:nvSpPr>
        <p:spPr>
          <a:xfrm>
            <a:off x="4011397" y="2247954"/>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22"/>
          <p:cNvSpPr/>
          <p:nvPr/>
        </p:nvSpPr>
        <p:spPr>
          <a:xfrm>
            <a:off x="4229716" y="2247954"/>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 name="Google Shape;1444;p24">
            <a:extLst>
              <a:ext uri="{FF2B5EF4-FFF2-40B4-BE49-F238E27FC236}">
                <a16:creationId xmlns:a16="http://schemas.microsoft.com/office/drawing/2014/main" id="{31913680-F761-7A1C-DDA0-77166AC23C1C}"/>
              </a:ext>
            </a:extLst>
          </p:cNvPr>
          <p:cNvGrpSpPr/>
          <p:nvPr/>
        </p:nvGrpSpPr>
        <p:grpSpPr>
          <a:xfrm>
            <a:off x="4271319" y="2203819"/>
            <a:ext cx="590840" cy="682345"/>
            <a:chOff x="3662369" y="2223718"/>
            <a:chExt cx="436237" cy="503799"/>
          </a:xfrm>
        </p:grpSpPr>
        <p:sp>
          <p:nvSpPr>
            <p:cNvPr id="15" name="Google Shape;1445;p24">
              <a:extLst>
                <a:ext uri="{FF2B5EF4-FFF2-40B4-BE49-F238E27FC236}">
                  <a16:creationId xmlns:a16="http://schemas.microsoft.com/office/drawing/2014/main" id="{0DE83977-7169-336C-02A4-A2FF6498C52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p24">
              <a:extLst>
                <a:ext uri="{FF2B5EF4-FFF2-40B4-BE49-F238E27FC236}">
                  <a16:creationId xmlns:a16="http://schemas.microsoft.com/office/drawing/2014/main" id="{372650C9-A094-8A59-F45F-C2FDFBEDFBE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p24">
              <a:extLst>
                <a:ext uri="{FF2B5EF4-FFF2-40B4-BE49-F238E27FC236}">
                  <a16:creationId xmlns:a16="http://schemas.microsoft.com/office/drawing/2014/main" id="{F9948CBA-D438-7E42-B689-3E6B55BE2FA1}"/>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roup 25">
            <a:extLst>
              <a:ext uri="{FF2B5EF4-FFF2-40B4-BE49-F238E27FC236}">
                <a16:creationId xmlns:a16="http://schemas.microsoft.com/office/drawing/2014/main" id="{883F74F7-BD2C-D1DB-121D-5330D070054F}"/>
              </a:ext>
            </a:extLst>
          </p:cNvPr>
          <p:cNvGrpSpPr/>
          <p:nvPr/>
        </p:nvGrpSpPr>
        <p:grpSpPr>
          <a:xfrm>
            <a:off x="6310408" y="2687007"/>
            <a:ext cx="218525" cy="0"/>
            <a:chOff x="6345726" y="2966951"/>
            <a:chExt cx="218525" cy="0"/>
          </a:xfrm>
        </p:grpSpPr>
        <p:cxnSp>
          <p:nvCxnSpPr>
            <p:cNvPr id="24" name="Google Shape;1230;p22">
              <a:extLst>
                <a:ext uri="{FF2B5EF4-FFF2-40B4-BE49-F238E27FC236}">
                  <a16:creationId xmlns:a16="http://schemas.microsoft.com/office/drawing/2014/main" id="{6C6D0F02-C485-3542-C47F-28CF75BE04E2}"/>
                </a:ext>
              </a:extLst>
            </p:cNvPr>
            <p:cNvCxnSpPr/>
            <p:nvPr/>
          </p:nvCxnSpPr>
          <p:spPr>
            <a:xfrm rot="10800000">
              <a:off x="6345851" y="2966951"/>
              <a:ext cx="218400" cy="0"/>
            </a:xfrm>
            <a:prstGeom prst="straightConnector1">
              <a:avLst/>
            </a:prstGeom>
            <a:noFill/>
            <a:ln w="76200" cap="flat" cmpd="sng">
              <a:solidFill>
                <a:schemeClr val="accent2"/>
              </a:solidFill>
              <a:prstDash val="solid"/>
              <a:round/>
              <a:headEnd type="none" w="med" len="med"/>
              <a:tailEnd type="none" w="med" len="med"/>
            </a:ln>
          </p:spPr>
        </p:cxnSp>
        <p:cxnSp>
          <p:nvCxnSpPr>
            <p:cNvPr id="25" name="Google Shape;1234;p22">
              <a:extLst>
                <a:ext uri="{FF2B5EF4-FFF2-40B4-BE49-F238E27FC236}">
                  <a16:creationId xmlns:a16="http://schemas.microsoft.com/office/drawing/2014/main" id="{DFB51236-9489-3B41-D6EE-E1152128F310}"/>
                </a:ext>
              </a:extLst>
            </p:cNvPr>
            <p:cNvCxnSpPr/>
            <p:nvPr/>
          </p:nvCxnSpPr>
          <p:spPr>
            <a:xfrm rot="10800000">
              <a:off x="6345726" y="2966951"/>
              <a:ext cx="194700" cy="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C31D0AF4-1BCD-9018-94EF-1DB9EE71B94A}"/>
              </a:ext>
            </a:extLst>
          </p:cNvPr>
          <p:cNvGrpSpPr/>
          <p:nvPr/>
        </p:nvGrpSpPr>
        <p:grpSpPr>
          <a:xfrm rot="10800000">
            <a:off x="2638199" y="2474806"/>
            <a:ext cx="218525" cy="0"/>
            <a:chOff x="6345726" y="2966951"/>
            <a:chExt cx="218525" cy="0"/>
          </a:xfrm>
        </p:grpSpPr>
        <p:cxnSp>
          <p:nvCxnSpPr>
            <p:cNvPr id="59" name="Google Shape;1230;p22">
              <a:extLst>
                <a:ext uri="{FF2B5EF4-FFF2-40B4-BE49-F238E27FC236}">
                  <a16:creationId xmlns:a16="http://schemas.microsoft.com/office/drawing/2014/main" id="{D5BA6876-6DFC-7881-0CF5-DFF5B7C4582E}"/>
                </a:ext>
              </a:extLst>
            </p:cNvPr>
            <p:cNvCxnSpPr/>
            <p:nvPr/>
          </p:nvCxnSpPr>
          <p:spPr>
            <a:xfrm rot="10800000">
              <a:off x="6345851" y="2966951"/>
              <a:ext cx="218400" cy="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234;p22">
              <a:extLst>
                <a:ext uri="{FF2B5EF4-FFF2-40B4-BE49-F238E27FC236}">
                  <a16:creationId xmlns:a16="http://schemas.microsoft.com/office/drawing/2014/main" id="{200F83E8-FD89-C3A0-7614-F8FBD5D3AAA1}"/>
                </a:ext>
              </a:extLst>
            </p:cNvPr>
            <p:cNvCxnSpPr/>
            <p:nvPr/>
          </p:nvCxnSpPr>
          <p:spPr>
            <a:xfrm rot="10800000">
              <a:off x="6345726" y="2966951"/>
              <a:ext cx="194700" cy="0"/>
            </a:xfrm>
            <a:prstGeom prst="straightConnector1">
              <a:avLst/>
            </a:prstGeom>
            <a:noFill/>
            <a:ln w="28575" cap="flat" cmpd="sng">
              <a:solidFill>
                <a:schemeClr val="accent4"/>
              </a:solidFill>
              <a:prstDash val="solid"/>
              <a:round/>
              <a:headEnd type="none" w="med" len="med"/>
              <a:tailEnd type="none" w="med" len="med"/>
            </a:ln>
          </p:spPr>
        </p:cxnSp>
      </p:grpSp>
      <mc:AlternateContent xmlns:mc="http://schemas.openxmlformats.org/markup-compatibility/2006" xmlns:psez="http://schemas.microsoft.com/office/powerpoint/2016/sectionzoom">
        <mc:Choice Requires="psez">
          <p:graphicFrame>
            <p:nvGraphicFramePr>
              <p:cNvPr id="1167" name="Section Zoom 1166">
                <a:extLst>
                  <a:ext uri="{FF2B5EF4-FFF2-40B4-BE49-F238E27FC236}">
                    <a16:creationId xmlns:a16="http://schemas.microsoft.com/office/drawing/2014/main" id="{766679F8-4168-5A8B-8270-6A851F61E562}"/>
                  </a:ext>
                </a:extLst>
              </p:cNvPr>
              <p:cNvGraphicFramePr>
                <a:graphicFrameLocks noChangeAspect="1"/>
              </p:cNvGraphicFramePr>
              <p:nvPr>
                <p:extLst>
                  <p:ext uri="{D42A27DB-BD31-4B8C-83A1-F6EECF244321}">
                    <p14:modId xmlns:p14="http://schemas.microsoft.com/office/powerpoint/2010/main" val="532263386"/>
                  </p:ext>
                </p:extLst>
              </p:nvPr>
            </p:nvGraphicFramePr>
            <p:xfrm>
              <a:off x="373030" y="1952496"/>
              <a:ext cx="2286000" cy="1285875"/>
            </p:xfrm>
            <a:graphic>
              <a:graphicData uri="http://schemas.microsoft.com/office/powerpoint/2016/sectionzoom">
                <psez:sectionZm>
                  <psez:sectionZmObj sectionId="{DF571D45-4EB6-4B6F-BC5C-DBDE25A1D5E7}">
                    <psez:zmPr id="{754CCB86-FC84-4F2E-BA29-8EDF5A1068F4}" transitionDur="1000">
                      <p166:blipFill xmlns:p166="http://schemas.microsoft.com/office/powerpoint/2016/6/main">
                        <a:blip r:embed="rId4"/>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67" name="Section Zoom 1166">
                <a:hlinkClick r:id="rId5" action="ppaction://hlinksldjump"/>
                <a:extLst>
                  <a:ext uri="{FF2B5EF4-FFF2-40B4-BE49-F238E27FC236}">
                    <a16:creationId xmlns:a16="http://schemas.microsoft.com/office/drawing/2014/main" id="{766679F8-4168-5A8B-8270-6A851F61E562}"/>
                  </a:ext>
                </a:extLst>
              </p:cNvPr>
              <p:cNvPicPr>
                <a:picLocks noGrp="1" noRot="1" noChangeAspect="1" noMove="1" noResize="1" noEditPoints="1" noAdjustHandles="1" noChangeArrowheads="1" noChangeShapeType="1"/>
              </p:cNvPicPr>
              <p:nvPr/>
            </p:nvPicPr>
            <p:blipFill>
              <a:blip r:embed="rId6"/>
              <a:stretch>
                <a:fillRect/>
              </a:stretch>
            </p:blipFill>
            <p:spPr>
              <a:xfrm>
                <a:off x="373030" y="1952496"/>
                <a:ext cx="2286000" cy="12858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175" name="Section Zoom 1174">
                <a:extLst>
                  <a:ext uri="{FF2B5EF4-FFF2-40B4-BE49-F238E27FC236}">
                    <a16:creationId xmlns:a16="http://schemas.microsoft.com/office/drawing/2014/main" id="{4784B1D6-3519-822B-59FE-4BC13F63CDDE}"/>
                  </a:ext>
                </a:extLst>
              </p:cNvPr>
              <p:cNvGraphicFramePr>
                <a:graphicFrameLocks noChangeAspect="1"/>
              </p:cNvGraphicFramePr>
              <p:nvPr>
                <p:extLst>
                  <p:ext uri="{D42A27DB-BD31-4B8C-83A1-F6EECF244321}">
                    <p14:modId xmlns:p14="http://schemas.microsoft.com/office/powerpoint/2010/main" val="1326485689"/>
                  </p:ext>
                </p:extLst>
              </p:nvPr>
            </p:nvGraphicFramePr>
            <p:xfrm>
              <a:off x="6413690" y="2215719"/>
              <a:ext cx="2286000" cy="1285875"/>
            </p:xfrm>
            <a:graphic>
              <a:graphicData uri="http://schemas.microsoft.com/office/powerpoint/2016/sectionzoom">
                <psez:sectionZm>
                  <psez:sectionZmObj sectionId="{0D55B075-1082-4B7B-B09A-8E438B6313F0}">
                    <psez:zmPr id="{9219C448-748C-4033-BAF3-3A49481518D0}"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75" name="Section Zoom 1174">
                <a:hlinkClick r:id="rId8" action="ppaction://hlinksldjump"/>
                <a:extLst>
                  <a:ext uri="{FF2B5EF4-FFF2-40B4-BE49-F238E27FC236}">
                    <a16:creationId xmlns:a16="http://schemas.microsoft.com/office/drawing/2014/main" id="{4784B1D6-3519-822B-59FE-4BC13F63CDDE}"/>
                  </a:ext>
                </a:extLst>
              </p:cNvPr>
              <p:cNvPicPr>
                <a:picLocks noGrp="1" noRot="1" noChangeAspect="1" noMove="1" noResize="1" noEditPoints="1" noAdjustHandles="1" noChangeArrowheads="1" noChangeShapeType="1"/>
              </p:cNvPicPr>
              <p:nvPr/>
            </p:nvPicPr>
            <p:blipFill>
              <a:blip r:embed="rId9"/>
              <a:stretch>
                <a:fillRect/>
              </a:stretch>
            </p:blipFill>
            <p:spPr>
              <a:xfrm>
                <a:off x="6413690" y="2215719"/>
                <a:ext cx="2286000" cy="12858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171" name="Section Zoom 1170">
                <a:extLst>
                  <a:ext uri="{FF2B5EF4-FFF2-40B4-BE49-F238E27FC236}">
                    <a16:creationId xmlns:a16="http://schemas.microsoft.com/office/drawing/2014/main" id="{D2FB8455-37D9-2ECE-0822-1E0161AE3E04}"/>
                  </a:ext>
                </a:extLst>
              </p:cNvPr>
              <p:cNvGraphicFramePr>
                <a:graphicFrameLocks noChangeAspect="1"/>
              </p:cNvGraphicFramePr>
              <p:nvPr>
                <p:extLst>
                  <p:ext uri="{D42A27DB-BD31-4B8C-83A1-F6EECF244321}">
                    <p14:modId xmlns:p14="http://schemas.microsoft.com/office/powerpoint/2010/main" val="2082115823"/>
                  </p:ext>
                </p:extLst>
              </p:nvPr>
            </p:nvGraphicFramePr>
            <p:xfrm>
              <a:off x="6432719" y="3590652"/>
              <a:ext cx="2286000" cy="1285875"/>
            </p:xfrm>
            <a:graphic>
              <a:graphicData uri="http://schemas.microsoft.com/office/powerpoint/2016/sectionzoom">
                <psez:sectionZm>
                  <psez:sectionZmObj sectionId="{BBD01426-4267-4BA3-B95C-D3C53784071F}">
                    <psez:zmPr id="{77DD30C1-20A5-44C0-B762-B258FA8BD19F}" transitionDur="1000">
                      <p166:blipFill xmlns:p166="http://schemas.microsoft.com/office/powerpoint/2016/6/main">
                        <a:blip r:embed="rId10"/>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71" name="Section Zoom 1170">
                <a:hlinkClick r:id="rId11" action="ppaction://hlinksldjump"/>
                <a:extLst>
                  <a:ext uri="{FF2B5EF4-FFF2-40B4-BE49-F238E27FC236}">
                    <a16:creationId xmlns:a16="http://schemas.microsoft.com/office/drawing/2014/main" id="{D2FB8455-37D9-2ECE-0822-1E0161AE3E04}"/>
                  </a:ext>
                </a:extLst>
              </p:cNvPr>
              <p:cNvPicPr>
                <a:picLocks noGrp="1" noRot="1" noChangeAspect="1" noMove="1" noResize="1" noEditPoints="1" noAdjustHandles="1" noChangeArrowheads="1" noChangeShapeType="1"/>
              </p:cNvPicPr>
              <p:nvPr/>
            </p:nvPicPr>
            <p:blipFill>
              <a:blip r:embed="rId12"/>
              <a:stretch>
                <a:fillRect/>
              </a:stretch>
            </p:blipFill>
            <p:spPr>
              <a:xfrm>
                <a:off x="6432719" y="3590652"/>
                <a:ext cx="2286000" cy="12858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173" name="Section Zoom 1172">
                <a:extLst>
                  <a:ext uri="{FF2B5EF4-FFF2-40B4-BE49-F238E27FC236}">
                    <a16:creationId xmlns:a16="http://schemas.microsoft.com/office/drawing/2014/main" id="{F3141D3B-17F1-9672-F834-39965DF30BDF}"/>
                  </a:ext>
                </a:extLst>
              </p:cNvPr>
              <p:cNvGraphicFramePr>
                <a:graphicFrameLocks noChangeAspect="1"/>
              </p:cNvGraphicFramePr>
              <p:nvPr>
                <p:extLst>
                  <p:ext uri="{D42A27DB-BD31-4B8C-83A1-F6EECF244321}">
                    <p14:modId xmlns:p14="http://schemas.microsoft.com/office/powerpoint/2010/main" val="158692045"/>
                  </p:ext>
                </p:extLst>
              </p:nvPr>
            </p:nvGraphicFramePr>
            <p:xfrm>
              <a:off x="6432719" y="945957"/>
              <a:ext cx="2286000" cy="1285875"/>
            </p:xfrm>
            <a:graphic>
              <a:graphicData uri="http://schemas.microsoft.com/office/powerpoint/2016/sectionzoom">
                <psez:sectionZm>
                  <psez:sectionZmObj sectionId="{B055EF22-9C89-4433-B7CC-E469C56A2244}">
                    <psez:zmPr id="{CD4D019E-C8ED-4073-9195-1356C39EBF83}" transitionDur="1000">
                      <p166:blipFill xmlns:p166="http://schemas.microsoft.com/office/powerpoint/2016/6/main">
                        <a:blip r:embed="rId13"/>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73" name="Section Zoom 1172">
                <a:hlinkClick r:id="rId14" action="ppaction://hlinksldjump"/>
                <a:extLst>
                  <a:ext uri="{FF2B5EF4-FFF2-40B4-BE49-F238E27FC236}">
                    <a16:creationId xmlns:a16="http://schemas.microsoft.com/office/drawing/2014/main" id="{F3141D3B-17F1-9672-F834-39965DF30BDF}"/>
                  </a:ext>
                </a:extLst>
              </p:cNvPr>
              <p:cNvPicPr>
                <a:picLocks noGrp="1" noRot="1" noChangeAspect="1" noMove="1" noResize="1" noEditPoints="1" noAdjustHandles="1" noChangeArrowheads="1" noChangeShapeType="1"/>
              </p:cNvPicPr>
              <p:nvPr/>
            </p:nvPicPr>
            <p:blipFill>
              <a:blip r:embed="rId15"/>
              <a:stretch>
                <a:fillRect/>
              </a:stretch>
            </p:blipFill>
            <p:spPr>
              <a:xfrm>
                <a:off x="6432719" y="945957"/>
                <a:ext cx="2286000" cy="12858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165" name="Section Zoom 1164">
                <a:extLst>
                  <a:ext uri="{FF2B5EF4-FFF2-40B4-BE49-F238E27FC236}">
                    <a16:creationId xmlns:a16="http://schemas.microsoft.com/office/drawing/2014/main" id="{A924F614-345B-A2AE-30C1-07B1ECCF67A8}"/>
                  </a:ext>
                </a:extLst>
              </p:cNvPr>
              <p:cNvGraphicFramePr>
                <a:graphicFrameLocks noChangeAspect="1"/>
              </p:cNvGraphicFramePr>
              <p:nvPr>
                <p:extLst>
                  <p:ext uri="{D42A27DB-BD31-4B8C-83A1-F6EECF244321}">
                    <p14:modId xmlns:p14="http://schemas.microsoft.com/office/powerpoint/2010/main" val="2830560391"/>
                  </p:ext>
                </p:extLst>
              </p:nvPr>
            </p:nvGraphicFramePr>
            <p:xfrm>
              <a:off x="593084" y="796352"/>
              <a:ext cx="2088343" cy="1174693"/>
            </p:xfrm>
            <a:graphic>
              <a:graphicData uri="http://schemas.microsoft.com/office/powerpoint/2016/sectionzoom">
                <psez:sectionZm>
                  <psez:sectionZmObj sectionId="{E617E928-E2E1-4646-98FC-E4D4949928A8}">
                    <psez:zmPr id="{B5A860B7-23E5-4726-883D-3627AA0026A0}" transitionDur="1000">
                      <p166:blipFill xmlns:p166="http://schemas.microsoft.com/office/powerpoint/2016/6/main">
                        <a:blip r:embed="rId16"/>
                        <a:stretch>
                          <a:fillRect/>
                        </a:stretch>
                      </p166:blipFill>
                      <p166:spPr xmlns:p166="http://schemas.microsoft.com/office/powerpoint/2016/6/main">
                        <a:xfrm>
                          <a:off x="0" y="0"/>
                          <a:ext cx="2088343" cy="1174693"/>
                        </a:xfrm>
                        <a:prstGeom prst="rect">
                          <a:avLst/>
                        </a:prstGeom>
                        <a:noFill/>
                        <a:ln w="3175">
                          <a:noFill/>
                        </a:ln>
                      </p166:spPr>
                    </psez:zmPr>
                  </psez:sectionZmObj>
                </psez:sectionZm>
              </a:graphicData>
            </a:graphic>
          </p:graphicFrame>
        </mc:Choice>
        <mc:Fallback xmlns="">
          <p:pic>
            <p:nvPicPr>
              <p:cNvPr id="1165" name="Section Zoom 1164">
                <a:hlinkClick r:id="rId17" action="ppaction://hlinksldjump"/>
                <a:extLst>
                  <a:ext uri="{FF2B5EF4-FFF2-40B4-BE49-F238E27FC236}">
                    <a16:creationId xmlns:a16="http://schemas.microsoft.com/office/drawing/2014/main" id="{A924F614-345B-A2AE-30C1-07B1ECCF67A8}"/>
                  </a:ext>
                </a:extLst>
              </p:cNvPr>
              <p:cNvPicPr>
                <a:picLocks noGrp="1" noRot="1" noChangeAspect="1" noMove="1" noResize="1" noEditPoints="1" noAdjustHandles="1" noChangeArrowheads="1" noChangeShapeType="1"/>
              </p:cNvPicPr>
              <p:nvPr/>
            </p:nvPicPr>
            <p:blipFill>
              <a:blip r:embed="rId18"/>
              <a:stretch>
                <a:fillRect/>
              </a:stretch>
            </p:blipFill>
            <p:spPr>
              <a:xfrm>
                <a:off x="593084" y="796352"/>
                <a:ext cx="2088343" cy="1174693"/>
              </a:xfrm>
              <a:prstGeom prst="rect">
                <a:avLst/>
              </a:prstGeom>
              <a:noFill/>
              <a:ln w="3175">
                <a:noFill/>
              </a:ln>
            </p:spPr>
          </p:pic>
        </mc:Fallback>
      </mc:AlternateContent>
      <mc:AlternateContent xmlns:mc="http://schemas.openxmlformats.org/markup-compatibility/2006" xmlns:psez="http://schemas.microsoft.com/office/powerpoint/2016/sectionzoom">
        <mc:Choice Requires="psez">
          <p:graphicFrame>
            <p:nvGraphicFramePr>
              <p:cNvPr id="1169" name="Section Zoom 1168">
                <a:extLst>
                  <a:ext uri="{FF2B5EF4-FFF2-40B4-BE49-F238E27FC236}">
                    <a16:creationId xmlns:a16="http://schemas.microsoft.com/office/drawing/2014/main" id="{A12C880B-6E31-9791-6E6E-948BA91D6690}"/>
                  </a:ext>
                </a:extLst>
              </p:cNvPr>
              <p:cNvGraphicFramePr>
                <a:graphicFrameLocks noChangeAspect="1"/>
              </p:cNvGraphicFramePr>
              <p:nvPr>
                <p:extLst>
                  <p:ext uri="{D42A27DB-BD31-4B8C-83A1-F6EECF244321}">
                    <p14:modId xmlns:p14="http://schemas.microsoft.com/office/powerpoint/2010/main" val="1496660726"/>
                  </p:ext>
                </p:extLst>
              </p:nvPr>
            </p:nvGraphicFramePr>
            <p:xfrm>
              <a:off x="379801" y="3520428"/>
              <a:ext cx="2286000" cy="1285875"/>
            </p:xfrm>
            <a:graphic>
              <a:graphicData uri="http://schemas.microsoft.com/office/powerpoint/2016/sectionzoom">
                <psez:sectionZm>
                  <psez:sectionZmObj sectionId="{B0E6F49B-6978-4B0C-9E74-6130A6162234}">
                    <psez:zmPr id="{7ABBC6AF-073A-4277-86A9-33B561720395}" transitionDur="1000">
                      <p166:blipFill xmlns:p166="http://schemas.microsoft.com/office/powerpoint/2016/6/main">
                        <a:blip r:embed="rId19"/>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69" name="Section Zoom 1168">
                <a:hlinkClick r:id="rId20" action="ppaction://hlinksldjump"/>
                <a:extLst>
                  <a:ext uri="{FF2B5EF4-FFF2-40B4-BE49-F238E27FC236}">
                    <a16:creationId xmlns:a16="http://schemas.microsoft.com/office/drawing/2014/main" id="{A12C880B-6E31-9791-6E6E-948BA91D6690}"/>
                  </a:ext>
                </a:extLst>
              </p:cNvPr>
              <p:cNvPicPr>
                <a:picLocks noGrp="1" noRot="1" noChangeAspect="1" noMove="1" noResize="1" noEditPoints="1" noAdjustHandles="1" noChangeArrowheads="1" noChangeShapeType="1"/>
              </p:cNvPicPr>
              <p:nvPr/>
            </p:nvPicPr>
            <p:blipFill>
              <a:blip r:embed="rId21"/>
              <a:stretch>
                <a:fillRect/>
              </a:stretch>
            </p:blipFill>
            <p:spPr>
              <a:xfrm>
                <a:off x="379801" y="3520428"/>
                <a:ext cx="2286000" cy="1285875"/>
              </a:xfrm>
              <a:prstGeom prst="rect">
                <a:avLst/>
              </a:prstGeom>
              <a:ln w="3175">
                <a:noFill/>
              </a:ln>
            </p:spPr>
          </p:pic>
        </mc:Fallback>
      </mc:AlternateContent>
      <p:sp>
        <p:nvSpPr>
          <p:cNvPr id="22" name="TextBox 21">
            <a:extLst>
              <a:ext uri="{FF2B5EF4-FFF2-40B4-BE49-F238E27FC236}">
                <a16:creationId xmlns:a16="http://schemas.microsoft.com/office/drawing/2014/main" id="{2ED22BFF-2B7C-35D8-1EC9-90670A93B9F0}"/>
              </a:ext>
            </a:extLst>
          </p:cNvPr>
          <p:cNvSpPr txBox="1"/>
          <p:nvPr/>
        </p:nvSpPr>
        <p:spPr>
          <a:xfrm>
            <a:off x="2420167" y="0"/>
            <a:ext cx="4517912" cy="735653"/>
          </a:xfrm>
          <a:custGeom>
            <a:avLst/>
            <a:gdLst/>
            <a:ahLst/>
            <a:cxnLst/>
            <a:rect l="l" t="t" r="r" b="b"/>
            <a:pathLst>
              <a:path w="4947374" h="889985">
                <a:moveTo>
                  <a:pt x="3669614" y="258703"/>
                </a:moveTo>
                <a:lnTo>
                  <a:pt x="3719406" y="392797"/>
                </a:lnTo>
                <a:lnTo>
                  <a:pt x="3620807" y="392797"/>
                </a:lnTo>
                <a:close/>
                <a:moveTo>
                  <a:pt x="1878914" y="258703"/>
                </a:moveTo>
                <a:lnTo>
                  <a:pt x="1928706" y="392797"/>
                </a:lnTo>
                <a:lnTo>
                  <a:pt x="1830107" y="392797"/>
                </a:lnTo>
                <a:close/>
                <a:moveTo>
                  <a:pt x="1447945" y="235532"/>
                </a:moveTo>
                <a:lnTo>
                  <a:pt x="1480729" y="235532"/>
                </a:lnTo>
                <a:cubicBezTo>
                  <a:pt x="1510473" y="235532"/>
                  <a:pt x="1530439" y="236682"/>
                  <a:pt x="1540628" y="238983"/>
                </a:cubicBezTo>
                <a:cubicBezTo>
                  <a:pt x="1554267" y="241941"/>
                  <a:pt x="1565524" y="247611"/>
                  <a:pt x="1574397" y="255991"/>
                </a:cubicBezTo>
                <a:cubicBezTo>
                  <a:pt x="1583271" y="264372"/>
                  <a:pt x="1590173" y="276040"/>
                  <a:pt x="1595103" y="290994"/>
                </a:cubicBezTo>
                <a:cubicBezTo>
                  <a:pt x="1600033" y="305948"/>
                  <a:pt x="1602498" y="327393"/>
                  <a:pt x="1602498" y="355330"/>
                </a:cubicBezTo>
                <a:cubicBezTo>
                  <a:pt x="1602498" y="383266"/>
                  <a:pt x="1600033" y="405327"/>
                  <a:pt x="1595103" y="421514"/>
                </a:cubicBezTo>
                <a:cubicBezTo>
                  <a:pt x="1590173" y="437700"/>
                  <a:pt x="1583805" y="449327"/>
                  <a:pt x="1576000" y="456393"/>
                </a:cubicBezTo>
                <a:cubicBezTo>
                  <a:pt x="1568194" y="463459"/>
                  <a:pt x="1558375" y="468471"/>
                  <a:pt x="1546544" y="471429"/>
                </a:cubicBezTo>
                <a:cubicBezTo>
                  <a:pt x="1537505" y="473730"/>
                  <a:pt x="1522798" y="474880"/>
                  <a:pt x="1502421" y="474880"/>
                </a:cubicBezTo>
                <a:lnTo>
                  <a:pt x="1447945" y="474880"/>
                </a:lnTo>
                <a:close/>
                <a:moveTo>
                  <a:pt x="3882275" y="177359"/>
                </a:moveTo>
                <a:lnTo>
                  <a:pt x="3882275" y="535765"/>
                </a:lnTo>
                <a:lnTo>
                  <a:pt x="4136660" y="535765"/>
                </a:lnTo>
                <a:lnTo>
                  <a:pt x="4136660" y="474880"/>
                </a:lnTo>
                <a:lnTo>
                  <a:pt x="3955238" y="474880"/>
                </a:lnTo>
                <a:lnTo>
                  <a:pt x="3955238" y="177359"/>
                </a:lnTo>
                <a:close/>
                <a:moveTo>
                  <a:pt x="3631900" y="174401"/>
                </a:moveTo>
                <a:lnTo>
                  <a:pt x="3491150" y="535765"/>
                </a:lnTo>
                <a:lnTo>
                  <a:pt x="3568550" y="535765"/>
                </a:lnTo>
                <a:lnTo>
                  <a:pt x="3598376" y="453682"/>
                </a:lnTo>
                <a:lnTo>
                  <a:pt x="3742823" y="453682"/>
                </a:lnTo>
                <a:lnTo>
                  <a:pt x="3774375" y="535765"/>
                </a:lnTo>
                <a:lnTo>
                  <a:pt x="3853747" y="535765"/>
                </a:lnTo>
                <a:lnTo>
                  <a:pt x="3709053" y="174401"/>
                </a:lnTo>
                <a:close/>
                <a:moveTo>
                  <a:pt x="3187671" y="174401"/>
                </a:moveTo>
                <a:lnTo>
                  <a:pt x="3187671" y="235532"/>
                </a:lnTo>
                <a:lnTo>
                  <a:pt x="3294897" y="235532"/>
                </a:lnTo>
                <a:lnTo>
                  <a:pt x="3294897" y="535765"/>
                </a:lnTo>
                <a:lnTo>
                  <a:pt x="3367860" y="535765"/>
                </a:lnTo>
                <a:lnTo>
                  <a:pt x="3367860" y="235532"/>
                </a:lnTo>
                <a:lnTo>
                  <a:pt x="3474840" y="235532"/>
                </a:lnTo>
                <a:lnTo>
                  <a:pt x="3474840" y="174401"/>
                </a:lnTo>
                <a:close/>
                <a:moveTo>
                  <a:pt x="2852343" y="174401"/>
                </a:moveTo>
                <a:lnTo>
                  <a:pt x="2852343" y="535765"/>
                </a:lnTo>
                <a:lnTo>
                  <a:pt x="2920129" y="535765"/>
                </a:lnTo>
                <a:lnTo>
                  <a:pt x="2920129" y="300114"/>
                </a:lnTo>
                <a:lnTo>
                  <a:pt x="3065809" y="535765"/>
                </a:lnTo>
                <a:lnTo>
                  <a:pt x="3139018" y="535765"/>
                </a:lnTo>
                <a:lnTo>
                  <a:pt x="3139018" y="174401"/>
                </a:lnTo>
                <a:lnTo>
                  <a:pt x="3071232" y="174401"/>
                </a:lnTo>
                <a:lnTo>
                  <a:pt x="3071232" y="415721"/>
                </a:lnTo>
                <a:lnTo>
                  <a:pt x="2923334" y="174401"/>
                </a:lnTo>
                <a:close/>
                <a:moveTo>
                  <a:pt x="2518228" y="174401"/>
                </a:moveTo>
                <a:lnTo>
                  <a:pt x="2518228" y="535765"/>
                </a:lnTo>
                <a:lnTo>
                  <a:pt x="2793072" y="535765"/>
                </a:lnTo>
                <a:lnTo>
                  <a:pt x="2793072" y="474880"/>
                </a:lnTo>
                <a:lnTo>
                  <a:pt x="2591191" y="474880"/>
                </a:lnTo>
                <a:lnTo>
                  <a:pt x="2591191" y="376528"/>
                </a:lnTo>
                <a:lnTo>
                  <a:pt x="2772613" y="376528"/>
                </a:lnTo>
                <a:lnTo>
                  <a:pt x="2772613" y="315644"/>
                </a:lnTo>
                <a:lnTo>
                  <a:pt x="2591191" y="315644"/>
                </a:lnTo>
                <a:lnTo>
                  <a:pt x="2591191" y="235532"/>
                </a:lnTo>
                <a:lnTo>
                  <a:pt x="2786170" y="235532"/>
                </a:lnTo>
                <a:lnTo>
                  <a:pt x="2786170" y="174401"/>
                </a:lnTo>
                <a:close/>
                <a:moveTo>
                  <a:pt x="2088617" y="174401"/>
                </a:moveTo>
                <a:lnTo>
                  <a:pt x="2088617" y="535765"/>
                </a:lnTo>
                <a:lnTo>
                  <a:pt x="2156404" y="535765"/>
                </a:lnTo>
                <a:lnTo>
                  <a:pt x="2156404" y="251308"/>
                </a:lnTo>
                <a:lnTo>
                  <a:pt x="2227888" y="535765"/>
                </a:lnTo>
                <a:lnTo>
                  <a:pt x="2298139" y="535765"/>
                </a:lnTo>
                <a:lnTo>
                  <a:pt x="2369870" y="251308"/>
                </a:lnTo>
                <a:lnTo>
                  <a:pt x="2369870" y="535765"/>
                </a:lnTo>
                <a:lnTo>
                  <a:pt x="2437656" y="535765"/>
                </a:lnTo>
                <a:lnTo>
                  <a:pt x="2437656" y="174401"/>
                </a:lnTo>
                <a:lnTo>
                  <a:pt x="2328212" y="174401"/>
                </a:lnTo>
                <a:lnTo>
                  <a:pt x="2263383" y="420898"/>
                </a:lnTo>
                <a:lnTo>
                  <a:pt x="2197815" y="174401"/>
                </a:lnTo>
                <a:close/>
                <a:moveTo>
                  <a:pt x="1841200" y="174401"/>
                </a:moveTo>
                <a:lnTo>
                  <a:pt x="1700450" y="535765"/>
                </a:lnTo>
                <a:lnTo>
                  <a:pt x="1777850" y="535765"/>
                </a:lnTo>
                <a:lnTo>
                  <a:pt x="1807676" y="453682"/>
                </a:lnTo>
                <a:lnTo>
                  <a:pt x="1952123" y="453682"/>
                </a:lnTo>
                <a:lnTo>
                  <a:pt x="1983675" y="535765"/>
                </a:lnTo>
                <a:lnTo>
                  <a:pt x="2063047" y="535765"/>
                </a:lnTo>
                <a:lnTo>
                  <a:pt x="1918353" y="174401"/>
                </a:lnTo>
                <a:close/>
                <a:moveTo>
                  <a:pt x="1374982" y="174401"/>
                </a:moveTo>
                <a:lnTo>
                  <a:pt x="1374982" y="535765"/>
                </a:lnTo>
                <a:lnTo>
                  <a:pt x="1512280" y="535765"/>
                </a:lnTo>
                <a:cubicBezTo>
                  <a:pt x="1539231" y="535765"/>
                  <a:pt x="1560758" y="533218"/>
                  <a:pt x="1576862" y="528124"/>
                </a:cubicBezTo>
                <a:cubicBezTo>
                  <a:pt x="1598390" y="521222"/>
                  <a:pt x="1615480" y="511608"/>
                  <a:pt x="1628134" y="499284"/>
                </a:cubicBezTo>
                <a:cubicBezTo>
                  <a:pt x="1644895" y="483015"/>
                  <a:pt x="1657796" y="461734"/>
                  <a:pt x="1666834" y="435441"/>
                </a:cubicBezTo>
                <a:cubicBezTo>
                  <a:pt x="1674229" y="413914"/>
                  <a:pt x="1677926" y="388278"/>
                  <a:pt x="1677926" y="358534"/>
                </a:cubicBezTo>
                <a:cubicBezTo>
                  <a:pt x="1677926" y="324682"/>
                  <a:pt x="1673982" y="296211"/>
                  <a:pt x="1666094" y="273123"/>
                </a:cubicBezTo>
                <a:cubicBezTo>
                  <a:pt x="1658206" y="250034"/>
                  <a:pt x="1646703" y="230520"/>
                  <a:pt x="1631585" y="214580"/>
                </a:cubicBezTo>
                <a:cubicBezTo>
                  <a:pt x="1616466" y="198640"/>
                  <a:pt x="1598308" y="187548"/>
                  <a:pt x="1577109" y="181303"/>
                </a:cubicBezTo>
                <a:cubicBezTo>
                  <a:pt x="1561333" y="176702"/>
                  <a:pt x="1538409" y="174401"/>
                  <a:pt x="1508337" y="174401"/>
                </a:cubicBezTo>
                <a:close/>
                <a:moveTo>
                  <a:pt x="1014018" y="174401"/>
                </a:moveTo>
                <a:lnTo>
                  <a:pt x="1014018" y="535765"/>
                </a:lnTo>
                <a:lnTo>
                  <a:pt x="1081804" y="535765"/>
                </a:lnTo>
                <a:lnTo>
                  <a:pt x="1081804" y="300114"/>
                </a:lnTo>
                <a:lnTo>
                  <a:pt x="1227484" y="535765"/>
                </a:lnTo>
                <a:lnTo>
                  <a:pt x="1300693" y="535765"/>
                </a:lnTo>
                <a:lnTo>
                  <a:pt x="1300693" y="174401"/>
                </a:lnTo>
                <a:lnTo>
                  <a:pt x="1232907" y="174401"/>
                </a:lnTo>
                <a:lnTo>
                  <a:pt x="1232907" y="415721"/>
                </a:lnTo>
                <a:lnTo>
                  <a:pt x="1085009" y="174401"/>
                </a:lnTo>
                <a:close/>
                <a:moveTo>
                  <a:pt x="650835" y="174401"/>
                </a:moveTo>
                <a:lnTo>
                  <a:pt x="650835" y="367161"/>
                </a:lnTo>
                <a:cubicBezTo>
                  <a:pt x="650835" y="407587"/>
                  <a:pt x="653218" y="438152"/>
                  <a:pt x="657984" y="458858"/>
                </a:cubicBezTo>
                <a:cubicBezTo>
                  <a:pt x="661270" y="472826"/>
                  <a:pt x="668090" y="486178"/>
                  <a:pt x="678443" y="498914"/>
                </a:cubicBezTo>
                <a:cubicBezTo>
                  <a:pt x="688796" y="511649"/>
                  <a:pt x="702887" y="522002"/>
                  <a:pt x="720717" y="529972"/>
                </a:cubicBezTo>
                <a:cubicBezTo>
                  <a:pt x="738547" y="537942"/>
                  <a:pt x="764717" y="541927"/>
                  <a:pt x="799226" y="541927"/>
                </a:cubicBezTo>
                <a:cubicBezTo>
                  <a:pt x="827820" y="541927"/>
                  <a:pt x="850990" y="538271"/>
                  <a:pt x="868738" y="530958"/>
                </a:cubicBezTo>
                <a:cubicBezTo>
                  <a:pt x="886486" y="523646"/>
                  <a:pt x="900659" y="513827"/>
                  <a:pt x="911259" y="501502"/>
                </a:cubicBezTo>
                <a:cubicBezTo>
                  <a:pt x="921858" y="489177"/>
                  <a:pt x="929130" y="474059"/>
                  <a:pt x="933074" y="456147"/>
                </a:cubicBezTo>
                <a:cubicBezTo>
                  <a:pt x="937018" y="438235"/>
                  <a:pt x="938990" y="407587"/>
                  <a:pt x="938990" y="364203"/>
                </a:cubicBezTo>
                <a:lnTo>
                  <a:pt x="938990" y="174401"/>
                </a:lnTo>
                <a:lnTo>
                  <a:pt x="866027" y="174401"/>
                </a:lnTo>
                <a:lnTo>
                  <a:pt x="866027" y="374310"/>
                </a:lnTo>
                <a:cubicBezTo>
                  <a:pt x="866027" y="402903"/>
                  <a:pt x="864959" y="423363"/>
                  <a:pt x="862822" y="435687"/>
                </a:cubicBezTo>
                <a:cubicBezTo>
                  <a:pt x="860686" y="448012"/>
                  <a:pt x="854359" y="458406"/>
                  <a:pt x="843842" y="466869"/>
                </a:cubicBezTo>
                <a:cubicBezTo>
                  <a:pt x="833325" y="475332"/>
                  <a:pt x="817713" y="479564"/>
                  <a:pt x="797008" y="479564"/>
                </a:cubicBezTo>
                <a:cubicBezTo>
                  <a:pt x="776631" y="479564"/>
                  <a:pt x="760567" y="475086"/>
                  <a:pt x="748818" y="466130"/>
                </a:cubicBezTo>
                <a:cubicBezTo>
                  <a:pt x="737068" y="457174"/>
                  <a:pt x="729632" y="445301"/>
                  <a:pt x="726510" y="430511"/>
                </a:cubicBezTo>
                <a:cubicBezTo>
                  <a:pt x="724702" y="421308"/>
                  <a:pt x="723798" y="401178"/>
                  <a:pt x="723798" y="370119"/>
                </a:cubicBezTo>
                <a:lnTo>
                  <a:pt x="723798" y="174401"/>
                </a:lnTo>
                <a:close/>
                <a:moveTo>
                  <a:pt x="347021" y="174401"/>
                </a:moveTo>
                <a:lnTo>
                  <a:pt x="347021" y="535765"/>
                </a:lnTo>
                <a:lnTo>
                  <a:pt x="419984" y="535765"/>
                </a:lnTo>
                <a:lnTo>
                  <a:pt x="419984" y="382198"/>
                </a:lnTo>
                <a:lnTo>
                  <a:pt x="570840" y="382198"/>
                </a:lnTo>
                <a:lnTo>
                  <a:pt x="570840" y="321067"/>
                </a:lnTo>
                <a:lnTo>
                  <a:pt x="419984" y="321067"/>
                </a:lnTo>
                <a:lnTo>
                  <a:pt x="419984" y="235532"/>
                </a:lnTo>
                <a:lnTo>
                  <a:pt x="594750" y="235532"/>
                </a:lnTo>
                <a:lnTo>
                  <a:pt x="594750" y="174401"/>
                </a:lnTo>
                <a:close/>
                <a:moveTo>
                  <a:pt x="4321081" y="168239"/>
                </a:moveTo>
                <a:cubicBezTo>
                  <a:pt x="4293309" y="168239"/>
                  <a:pt x="4269604" y="172429"/>
                  <a:pt x="4249967" y="180810"/>
                </a:cubicBezTo>
                <a:cubicBezTo>
                  <a:pt x="4230329" y="189191"/>
                  <a:pt x="4215293" y="201392"/>
                  <a:pt x="4204858" y="217415"/>
                </a:cubicBezTo>
                <a:cubicBezTo>
                  <a:pt x="4194423" y="233437"/>
                  <a:pt x="4189205" y="250651"/>
                  <a:pt x="4189205" y="269056"/>
                </a:cubicBezTo>
                <a:cubicBezTo>
                  <a:pt x="4189205" y="297649"/>
                  <a:pt x="4200298" y="321888"/>
                  <a:pt x="4222482" y="341772"/>
                </a:cubicBezTo>
                <a:cubicBezTo>
                  <a:pt x="4238258" y="355905"/>
                  <a:pt x="4265701" y="367819"/>
                  <a:pt x="4304812" y="377514"/>
                </a:cubicBezTo>
                <a:cubicBezTo>
                  <a:pt x="4335213" y="385073"/>
                  <a:pt x="4354687" y="390332"/>
                  <a:pt x="4363232" y="393290"/>
                </a:cubicBezTo>
                <a:cubicBezTo>
                  <a:pt x="4375721" y="397727"/>
                  <a:pt x="4384472" y="402944"/>
                  <a:pt x="4389484" y="408943"/>
                </a:cubicBezTo>
                <a:cubicBezTo>
                  <a:pt x="4394496" y="414941"/>
                  <a:pt x="4397002" y="422212"/>
                  <a:pt x="4397002" y="430757"/>
                </a:cubicBezTo>
                <a:cubicBezTo>
                  <a:pt x="4397002" y="444068"/>
                  <a:pt x="4391045" y="455695"/>
                  <a:pt x="4379131" y="465637"/>
                </a:cubicBezTo>
                <a:cubicBezTo>
                  <a:pt x="4367217" y="475579"/>
                  <a:pt x="4349510" y="480550"/>
                  <a:pt x="4326011" y="480550"/>
                </a:cubicBezTo>
                <a:cubicBezTo>
                  <a:pt x="4303826" y="480550"/>
                  <a:pt x="4286202" y="474963"/>
                  <a:pt x="4273137" y="463788"/>
                </a:cubicBezTo>
                <a:cubicBezTo>
                  <a:pt x="4260073" y="452614"/>
                  <a:pt x="4251404" y="435112"/>
                  <a:pt x="4247132" y="411284"/>
                </a:cubicBezTo>
                <a:lnTo>
                  <a:pt x="4176141" y="418186"/>
                </a:lnTo>
                <a:cubicBezTo>
                  <a:pt x="4180906" y="458612"/>
                  <a:pt x="4195532" y="489383"/>
                  <a:pt x="4220017" y="510499"/>
                </a:cubicBezTo>
                <a:cubicBezTo>
                  <a:pt x="4244502" y="531616"/>
                  <a:pt x="4279588" y="542174"/>
                  <a:pt x="4325271" y="542174"/>
                </a:cubicBezTo>
                <a:cubicBezTo>
                  <a:pt x="4356659" y="542174"/>
                  <a:pt x="4382869" y="537778"/>
                  <a:pt x="4403904" y="528986"/>
                </a:cubicBezTo>
                <a:cubicBezTo>
                  <a:pt x="4424938" y="520195"/>
                  <a:pt x="4441207" y="506761"/>
                  <a:pt x="4452710" y="488684"/>
                </a:cubicBezTo>
                <a:cubicBezTo>
                  <a:pt x="4464213" y="470608"/>
                  <a:pt x="4469965" y="451217"/>
                  <a:pt x="4469965" y="430511"/>
                </a:cubicBezTo>
                <a:cubicBezTo>
                  <a:pt x="4469965" y="407669"/>
                  <a:pt x="4465158" y="388483"/>
                  <a:pt x="4455545" y="372954"/>
                </a:cubicBezTo>
                <a:cubicBezTo>
                  <a:pt x="4445932" y="357425"/>
                  <a:pt x="4432621" y="345182"/>
                  <a:pt x="4415612" y="336226"/>
                </a:cubicBezTo>
                <a:cubicBezTo>
                  <a:pt x="4398604" y="327270"/>
                  <a:pt x="4372352" y="318602"/>
                  <a:pt x="4336857" y="310221"/>
                </a:cubicBezTo>
                <a:cubicBezTo>
                  <a:pt x="4301361" y="301840"/>
                  <a:pt x="4279012" y="293788"/>
                  <a:pt x="4269810" y="286064"/>
                </a:cubicBezTo>
                <a:cubicBezTo>
                  <a:pt x="4262579" y="279984"/>
                  <a:pt x="4258964" y="272671"/>
                  <a:pt x="4258964" y="264126"/>
                </a:cubicBezTo>
                <a:cubicBezTo>
                  <a:pt x="4258964" y="254759"/>
                  <a:pt x="4262826" y="247282"/>
                  <a:pt x="4270549" y="241695"/>
                </a:cubicBezTo>
                <a:cubicBezTo>
                  <a:pt x="4282545" y="232985"/>
                  <a:pt x="4299143" y="228630"/>
                  <a:pt x="4320341" y="228630"/>
                </a:cubicBezTo>
                <a:cubicBezTo>
                  <a:pt x="4340883" y="228630"/>
                  <a:pt x="4356289" y="232697"/>
                  <a:pt x="4366560" y="240832"/>
                </a:cubicBezTo>
                <a:cubicBezTo>
                  <a:pt x="4376830" y="248966"/>
                  <a:pt x="4383527" y="262318"/>
                  <a:pt x="4386649" y="280888"/>
                </a:cubicBezTo>
                <a:lnTo>
                  <a:pt x="4459612" y="277683"/>
                </a:lnTo>
                <a:cubicBezTo>
                  <a:pt x="4458462" y="244488"/>
                  <a:pt x="4446425" y="217949"/>
                  <a:pt x="4423500" y="198065"/>
                </a:cubicBezTo>
                <a:cubicBezTo>
                  <a:pt x="4400576" y="178181"/>
                  <a:pt x="4366436" y="168239"/>
                  <a:pt x="4321081" y="168239"/>
                </a:cubicBezTo>
                <a:close/>
                <a:moveTo>
                  <a:pt x="148334" y="0"/>
                </a:moveTo>
                <a:lnTo>
                  <a:pt x="4799040" y="0"/>
                </a:lnTo>
                <a:cubicBezTo>
                  <a:pt x="4880963" y="0"/>
                  <a:pt x="4947374" y="66411"/>
                  <a:pt x="4947374" y="148334"/>
                </a:cubicBezTo>
                <a:lnTo>
                  <a:pt x="4947374" y="741651"/>
                </a:lnTo>
                <a:cubicBezTo>
                  <a:pt x="4947374" y="823574"/>
                  <a:pt x="4880963" y="889985"/>
                  <a:pt x="4799040" y="889985"/>
                </a:cubicBezTo>
                <a:lnTo>
                  <a:pt x="148334" y="889985"/>
                </a:lnTo>
                <a:cubicBezTo>
                  <a:pt x="66411" y="889985"/>
                  <a:pt x="0" y="823574"/>
                  <a:pt x="0" y="741651"/>
                </a:cubicBezTo>
                <a:lnTo>
                  <a:pt x="0" y="148334"/>
                </a:lnTo>
                <a:cubicBezTo>
                  <a:pt x="0" y="66411"/>
                  <a:pt x="66411" y="0"/>
                  <a:pt x="148334" y="0"/>
                </a:cubicBezTo>
                <a:close/>
              </a:path>
            </a:pathLst>
          </a:custGeom>
          <a:solidFill>
            <a:srgbClr val="D96AE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4000" b="1" dirty="0"/>
          </a:p>
        </p:txBody>
      </p:sp>
      <p:grpSp>
        <p:nvGrpSpPr>
          <p:cNvPr id="55" name="Group 54">
            <a:extLst>
              <a:ext uri="{FF2B5EF4-FFF2-40B4-BE49-F238E27FC236}">
                <a16:creationId xmlns:a16="http://schemas.microsoft.com/office/drawing/2014/main" id="{710EE209-D63E-1393-9B27-885B7C3B3277}"/>
              </a:ext>
            </a:extLst>
          </p:cNvPr>
          <p:cNvGrpSpPr/>
          <p:nvPr/>
        </p:nvGrpSpPr>
        <p:grpSpPr>
          <a:xfrm>
            <a:off x="2420167" y="16827"/>
            <a:ext cx="4498883" cy="725374"/>
            <a:chOff x="292100" y="-1276244"/>
            <a:chExt cx="5927539" cy="3339695"/>
          </a:xfrm>
        </p:grpSpPr>
        <p:sp>
          <p:nvSpPr>
            <p:cNvPr id="56" name="Google Shape;1718;p28">
              <a:extLst>
                <a:ext uri="{FF2B5EF4-FFF2-40B4-BE49-F238E27FC236}">
                  <a16:creationId xmlns:a16="http://schemas.microsoft.com/office/drawing/2014/main" id="{4EBCA13C-131A-91AA-4E44-2681E3DB9B21}"/>
                </a:ext>
              </a:extLst>
            </p:cNvPr>
            <p:cNvSpPr/>
            <p:nvPr/>
          </p:nvSpPr>
          <p:spPr>
            <a:xfrm>
              <a:off x="292100" y="-1276244"/>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719;p28">
              <a:extLst>
                <a:ext uri="{FF2B5EF4-FFF2-40B4-BE49-F238E27FC236}">
                  <a16:creationId xmlns:a16="http://schemas.microsoft.com/office/drawing/2014/main" id="{D0ACAF81-3FB1-568A-D9A2-0BE61E1DD35C}"/>
                </a:ext>
              </a:extLst>
            </p:cNvPr>
            <p:cNvSpPr/>
            <p:nvPr/>
          </p:nvSpPr>
          <p:spPr>
            <a:xfrm>
              <a:off x="292100" y="-1276243"/>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9820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7"/>
            <a:ext cx="1447285" cy="1401045"/>
            <a:chOff x="3662369" y="2223718"/>
            <a:chExt cx="436237" cy="503798"/>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23318880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pic>
        <p:nvPicPr>
          <p:cNvPr id="2" name="Picture 1">
            <a:extLst>
              <a:ext uri="{FF2B5EF4-FFF2-40B4-BE49-F238E27FC236}">
                <a16:creationId xmlns:a16="http://schemas.microsoft.com/office/drawing/2014/main" id="{C3F14AB7-CC7E-ADBD-D445-9FAD9B71218C}"/>
              </a:ext>
            </a:extLst>
          </p:cNvPr>
          <p:cNvPicPr>
            <a:picLocks noChangeAspect="1"/>
          </p:cNvPicPr>
          <p:nvPr/>
        </p:nvPicPr>
        <p:blipFill>
          <a:blip r:embed="rId3">
            <a:alphaModFix amt="30000"/>
          </a:blip>
          <a:stretch>
            <a:fillRect/>
          </a:stretch>
        </p:blipFill>
        <p:spPr>
          <a:xfrm>
            <a:off x="471675" y="2080544"/>
            <a:ext cx="1051821" cy="1051821"/>
          </a:xfrm>
          <a:prstGeom prst="rect">
            <a:avLst/>
          </a:prstGeom>
          <a:effectLst>
            <a:glow>
              <a:schemeClr val="accent1"/>
            </a:glow>
            <a:reflection endPos="0" dist="50800" dir="5400000" sy="-100000" algn="bl" rotWithShape="0"/>
          </a:effectLst>
        </p:spPr>
      </p:pic>
      <p:pic>
        <p:nvPicPr>
          <p:cNvPr id="3" name="Picture 2">
            <a:extLst>
              <a:ext uri="{FF2B5EF4-FFF2-40B4-BE49-F238E27FC236}">
                <a16:creationId xmlns:a16="http://schemas.microsoft.com/office/drawing/2014/main" id="{CFA3EB34-90DB-8E72-DCE4-E0EBB3FB11A1}"/>
              </a:ext>
            </a:extLst>
          </p:cNvPr>
          <p:cNvPicPr>
            <a:picLocks noChangeAspect="1"/>
          </p:cNvPicPr>
          <p:nvPr/>
        </p:nvPicPr>
        <p:blipFill>
          <a:blip r:embed="rId4">
            <a:alphaModFix amt="30000"/>
          </a:blip>
          <a:stretch>
            <a:fillRect/>
          </a:stretch>
        </p:blipFill>
        <p:spPr>
          <a:xfrm rot="20619236">
            <a:off x="662582" y="2134813"/>
            <a:ext cx="694347" cy="694347"/>
          </a:xfrm>
          <a:prstGeom prst="rect">
            <a:avLst/>
          </a:prstGeom>
          <a:effectLst>
            <a:glow>
              <a:schemeClr val="accent1"/>
            </a:glow>
            <a:reflection endPos="0" dist="50800" dir="5400000" sy="-100000" algn="bl" rotWithShape="0"/>
          </a:effectLst>
        </p:spPr>
      </p:pic>
      <p:pic>
        <p:nvPicPr>
          <p:cNvPr id="4" name="Picture 3">
            <a:extLst>
              <a:ext uri="{FF2B5EF4-FFF2-40B4-BE49-F238E27FC236}">
                <a16:creationId xmlns:a16="http://schemas.microsoft.com/office/drawing/2014/main" id="{68FCBF63-BF06-3E08-645C-6DB7CAF705F6}"/>
              </a:ext>
            </a:extLst>
          </p:cNvPr>
          <p:cNvPicPr>
            <a:picLocks noChangeAspect="1"/>
          </p:cNvPicPr>
          <p:nvPr/>
        </p:nvPicPr>
        <p:blipFill>
          <a:blip r:embed="rId5">
            <a:alphaModFix amt="30000"/>
          </a:blip>
          <a:stretch>
            <a:fillRect/>
          </a:stretch>
        </p:blipFill>
        <p:spPr>
          <a:xfrm>
            <a:off x="688773" y="2216415"/>
            <a:ext cx="985013" cy="985013"/>
          </a:xfrm>
          <a:prstGeom prst="rect">
            <a:avLst/>
          </a:prstGeom>
          <a:effectLst>
            <a:glow>
              <a:schemeClr val="accent1"/>
            </a:glow>
            <a:reflection endPos="0" dist="50800" dir="5400000" sy="-100000" algn="bl" rotWithShape="0"/>
          </a:effectLst>
        </p:spPr>
      </p:pic>
      <p:pic>
        <p:nvPicPr>
          <p:cNvPr id="5" name="Picture 4">
            <a:extLst>
              <a:ext uri="{FF2B5EF4-FFF2-40B4-BE49-F238E27FC236}">
                <a16:creationId xmlns:a16="http://schemas.microsoft.com/office/drawing/2014/main" id="{99AC2440-363E-F725-E91D-8BB99BA43D97}"/>
              </a:ext>
            </a:extLst>
          </p:cNvPr>
          <p:cNvPicPr>
            <a:picLocks noChangeAspect="1"/>
          </p:cNvPicPr>
          <p:nvPr/>
        </p:nvPicPr>
        <p:blipFill>
          <a:blip r:embed="rId6">
            <a:alphaModFix amt="30000"/>
          </a:blip>
          <a:stretch>
            <a:fillRect/>
          </a:stretch>
        </p:blipFill>
        <p:spPr>
          <a:xfrm rot="698856">
            <a:off x="424499" y="2205464"/>
            <a:ext cx="938771" cy="938771"/>
          </a:xfrm>
          <a:prstGeom prst="rect">
            <a:avLst/>
          </a:prstGeom>
        </p:spPr>
      </p:pic>
      <p:cxnSp>
        <p:nvCxnSpPr>
          <p:cNvPr id="1724" name="Google Shape;1724;p28"/>
          <p:cNvCxnSpPr>
            <a:cxnSpLocks/>
          </p:cNvCxnSpPr>
          <p:nvPr/>
        </p:nvCxnSpPr>
        <p:spPr>
          <a:xfrm flipV="1">
            <a:off x="1037824" y="2724633"/>
            <a:ext cx="629972" cy="13214"/>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675597" y="2463393"/>
            <a:ext cx="965852" cy="171572"/>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5" name="!!route">
            <a:extLst>
              <a:ext uri="{FF2B5EF4-FFF2-40B4-BE49-F238E27FC236}">
                <a16:creationId xmlns:a16="http://schemas.microsoft.com/office/drawing/2014/main" id="{B6AB8EB9-4088-5072-3916-E6F851AFB0F1}"/>
              </a:ext>
            </a:extLst>
          </p:cNvPr>
          <p:cNvGrpSpPr/>
          <p:nvPr/>
        </p:nvGrpSpPr>
        <p:grpSpPr>
          <a:xfrm>
            <a:off x="603587" y="2619364"/>
            <a:ext cx="913467" cy="513001"/>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1" name="!!ML">
            <a:extLst>
              <a:ext uri="{FF2B5EF4-FFF2-40B4-BE49-F238E27FC236}">
                <a16:creationId xmlns:a16="http://schemas.microsoft.com/office/drawing/2014/main" id="{27677DEE-45D1-7CB7-5FA7-E758F8A8F969}"/>
              </a:ext>
            </a:extLst>
          </p:cNvPr>
          <p:cNvGrpSpPr/>
          <p:nvPr/>
        </p:nvGrpSpPr>
        <p:grpSpPr>
          <a:xfrm>
            <a:off x="557135" y="2319753"/>
            <a:ext cx="842916" cy="724363"/>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roup 42">
            <a:extLst>
              <a:ext uri="{FF2B5EF4-FFF2-40B4-BE49-F238E27FC236}">
                <a16:creationId xmlns:a16="http://schemas.microsoft.com/office/drawing/2014/main" id="{5595B261-22A0-96D6-26F5-EDB9343BB411}"/>
              </a:ext>
            </a:extLst>
          </p:cNvPr>
          <p:cNvGrpSpPr/>
          <p:nvPr/>
        </p:nvGrpSpPr>
        <p:grpSpPr>
          <a:xfrm>
            <a:off x="1008824" y="2393465"/>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1376659" y="2489740"/>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1109834" y="2319754"/>
            <a:ext cx="45719" cy="21735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1324734" y="2319753"/>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feedback">
            <a:extLst>
              <a:ext uri="{FF2B5EF4-FFF2-40B4-BE49-F238E27FC236}">
                <a16:creationId xmlns:a16="http://schemas.microsoft.com/office/drawing/2014/main" id="{82C2A09A-C728-E8E0-18D5-C036B1DE04A6}"/>
              </a:ext>
            </a:extLst>
          </p:cNvPr>
          <p:cNvGrpSpPr/>
          <p:nvPr/>
        </p:nvGrpSpPr>
        <p:grpSpPr>
          <a:xfrm>
            <a:off x="600471" y="2267145"/>
            <a:ext cx="782545" cy="621908"/>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264447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Cathode Ray Tube</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5" name="!!lcd">
            <a:extLst>
              <a:ext uri="{FF2B5EF4-FFF2-40B4-BE49-F238E27FC236}">
                <a16:creationId xmlns:a16="http://schemas.microsoft.com/office/drawing/2014/main" id="{B6AB8EB9-4088-5072-3916-E6F851AFB0F1}"/>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LCD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ed">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oled">
            <a:extLst>
              <a:ext uri="{FF2B5EF4-FFF2-40B4-BE49-F238E27FC236}">
                <a16:creationId xmlns:a16="http://schemas.microsoft.com/office/drawing/2014/main" id="{82C2A09A-C728-E8E0-18D5-C036B1DE04A6}"/>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OLED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pic>
        <p:nvPicPr>
          <p:cNvPr id="3" name="Picture 2">
            <a:extLst>
              <a:ext uri="{FF2B5EF4-FFF2-40B4-BE49-F238E27FC236}">
                <a16:creationId xmlns:a16="http://schemas.microsoft.com/office/drawing/2014/main" id="{CCEC2FEE-1EE1-6815-1A23-E678B8CDF3A8}"/>
              </a:ext>
            </a:extLst>
          </p:cNvPr>
          <p:cNvPicPr>
            <a:picLocks noChangeAspect="1"/>
          </p:cNvPicPr>
          <p:nvPr/>
        </p:nvPicPr>
        <p:blipFill>
          <a:blip r:embed="rId3">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7" name="Picture 6">
            <a:extLst>
              <a:ext uri="{FF2B5EF4-FFF2-40B4-BE49-F238E27FC236}">
                <a16:creationId xmlns:a16="http://schemas.microsoft.com/office/drawing/2014/main" id="{E094ABBD-D905-AF85-41B8-A930AAE6CD21}"/>
              </a:ext>
            </a:extLst>
          </p:cNvPr>
          <p:cNvPicPr>
            <a:picLocks noChangeAspect="1"/>
          </p:cNvPicPr>
          <p:nvPr/>
        </p:nvPicPr>
        <p:blipFill>
          <a:blip r:embed="rId4">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9" name="Picture 8">
            <a:extLst>
              <a:ext uri="{FF2B5EF4-FFF2-40B4-BE49-F238E27FC236}">
                <a16:creationId xmlns:a16="http://schemas.microsoft.com/office/drawing/2014/main" id="{562E485C-8CF8-B94D-29B1-2E5C907B609F}"/>
              </a:ext>
            </a:extLst>
          </p:cNvPr>
          <p:cNvPicPr>
            <a:picLocks noChangeAspect="1"/>
          </p:cNvPicPr>
          <p:nvPr/>
        </p:nvPicPr>
        <p:blipFill>
          <a:blip r:embed="rId5">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11" name="Picture 10">
            <a:extLst>
              <a:ext uri="{FF2B5EF4-FFF2-40B4-BE49-F238E27FC236}">
                <a16:creationId xmlns:a16="http://schemas.microsoft.com/office/drawing/2014/main" id="{DEE5BD53-0B12-35BF-3A9C-B320A69264E6}"/>
              </a:ext>
            </a:extLst>
          </p:cNvPr>
          <p:cNvPicPr>
            <a:picLocks noChangeAspect="1"/>
          </p:cNvPicPr>
          <p:nvPr/>
        </p:nvPicPr>
        <p:blipFill>
          <a:blip r:embed="rId6">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21698882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crt">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Cathode Ray Tube</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810298" y="1383701"/>
            <a:ext cx="7268680" cy="2889173"/>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mn-lt"/>
              </a:rPr>
              <a:t>CRT is an old technology which was used in displays. </a:t>
            </a:r>
          </a:p>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mn-lt"/>
              </a:rPr>
              <a:t>The image on a CRT display is created by firing electrons from the electron gun, through the focusing system to the phosphorus coated screen. </a:t>
            </a:r>
          </a:p>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mn-lt"/>
              </a:rPr>
              <a:t>It makes use of phosphorescence, which is the term used to characterize the light given off by a phosphor after it has been exposed to an electron beam.</a:t>
            </a:r>
            <a:endParaRPr sz="1800" dirty="0">
              <a:solidFill>
                <a:schemeClr val="dk1"/>
              </a:solidFill>
              <a:latin typeface="+mn-lt"/>
              <a:ea typeface="Roboto"/>
              <a:cs typeface="Roboto"/>
              <a:sym typeface="Roboto"/>
            </a:endParaRPr>
          </a:p>
        </p:txBody>
      </p:sp>
      <p:pic>
        <p:nvPicPr>
          <p:cNvPr id="4" name="Picture 2">
            <a:extLst>
              <a:ext uri="{FF2B5EF4-FFF2-40B4-BE49-F238E27FC236}">
                <a16:creationId xmlns:a16="http://schemas.microsoft.com/office/drawing/2014/main" id="{5D8AB175-7435-E6D4-9BFD-D4EFF3F0E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09" y="1611648"/>
            <a:ext cx="6791325" cy="26233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7648B93-1334-CC18-A88D-5BF67A2F49DE}"/>
              </a:ext>
            </a:extLst>
          </p:cNvPr>
          <p:cNvPicPr>
            <a:picLocks noChangeAspect="1"/>
          </p:cNvPicPr>
          <p:nvPr/>
        </p:nvPicPr>
        <p:blipFill>
          <a:blip r:embed="rId4">
            <a:alphaModFix amt="30000"/>
          </a:blip>
          <a:stretch>
            <a:fillRect/>
          </a:stretch>
        </p:blipFill>
        <p:spPr>
          <a:xfrm>
            <a:off x="-3546" y="3421381"/>
            <a:ext cx="1779006" cy="1779006"/>
          </a:xfrm>
          <a:prstGeom prst="rect">
            <a:avLst/>
          </a:prstGeom>
          <a:effectLst>
            <a:glow>
              <a:schemeClr val="accent1"/>
            </a:glow>
            <a:reflection endPos="0" dist="50800" dir="5400000" sy="-100000" algn="bl" rotWithShape="0"/>
          </a:effectLst>
        </p:spPr>
      </p:pic>
      <p:pic>
        <p:nvPicPr>
          <p:cNvPr id="6" name="Picture 5">
            <a:extLst>
              <a:ext uri="{FF2B5EF4-FFF2-40B4-BE49-F238E27FC236}">
                <a16:creationId xmlns:a16="http://schemas.microsoft.com/office/drawing/2014/main" id="{37DCB38F-B9D8-3071-63FF-D59FCC18E0F0}"/>
              </a:ext>
            </a:extLst>
          </p:cNvPr>
          <p:cNvPicPr>
            <a:picLocks noChangeAspect="1"/>
          </p:cNvPicPr>
          <p:nvPr/>
        </p:nvPicPr>
        <p:blipFill>
          <a:blip r:embed="rId5">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7" name="Picture 6">
            <a:extLst>
              <a:ext uri="{FF2B5EF4-FFF2-40B4-BE49-F238E27FC236}">
                <a16:creationId xmlns:a16="http://schemas.microsoft.com/office/drawing/2014/main" id="{A8D60C46-F128-B5CF-2C2D-09C2C16E7F49}"/>
              </a:ext>
            </a:extLst>
          </p:cNvPr>
          <p:cNvPicPr>
            <a:picLocks noChangeAspect="1"/>
          </p:cNvPicPr>
          <p:nvPr/>
        </p:nvPicPr>
        <p:blipFill>
          <a:blip r:embed="rId6">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8" name="Picture 7">
            <a:extLst>
              <a:ext uri="{FF2B5EF4-FFF2-40B4-BE49-F238E27FC236}">
                <a16:creationId xmlns:a16="http://schemas.microsoft.com/office/drawing/2014/main" id="{675C1779-312B-1C0E-1AED-C8EED0ADDF7C}"/>
              </a:ext>
            </a:extLst>
          </p:cNvPr>
          <p:cNvPicPr>
            <a:picLocks noChangeAspect="1"/>
          </p:cNvPicPr>
          <p:nvPr/>
        </p:nvPicPr>
        <p:blipFill>
          <a:blip r:embed="rId7">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674711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crt">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Cathode Ray Tube</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pic>
        <p:nvPicPr>
          <p:cNvPr id="4098" name="Picture 2">
            <a:extLst>
              <a:ext uri="{FF2B5EF4-FFF2-40B4-BE49-F238E27FC236}">
                <a16:creationId xmlns:a16="http://schemas.microsoft.com/office/drawing/2014/main" id="{EEC5F657-92B5-30DF-71B4-5E972D409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6" y="1337787"/>
            <a:ext cx="5211606" cy="20131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E3AE5A-D6E9-2127-0E45-841079266DCB}"/>
              </a:ext>
            </a:extLst>
          </p:cNvPr>
          <p:cNvPicPr>
            <a:picLocks noChangeAspect="1"/>
          </p:cNvPicPr>
          <p:nvPr/>
        </p:nvPicPr>
        <p:blipFill>
          <a:blip r:embed="rId4"/>
          <a:stretch>
            <a:fillRect/>
          </a:stretch>
        </p:blipFill>
        <p:spPr>
          <a:xfrm>
            <a:off x="1178376" y="-4089400"/>
            <a:ext cx="6787247" cy="38335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Google Shape;1168;p21">
            <a:extLst>
              <a:ext uri="{FF2B5EF4-FFF2-40B4-BE49-F238E27FC236}">
                <a16:creationId xmlns:a16="http://schemas.microsoft.com/office/drawing/2014/main" id="{028A6E72-2A35-23AD-3360-CDAA29F504EC}"/>
              </a:ext>
            </a:extLst>
          </p:cNvPr>
          <p:cNvSpPr txBox="1"/>
          <p:nvPr/>
        </p:nvSpPr>
        <p:spPr>
          <a:xfrm>
            <a:off x="9243098" y="1337787"/>
            <a:ext cx="7268680" cy="2889173"/>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mn-lt"/>
              </a:rPr>
              <a:t>CRT is an old technology which was used in displays. </a:t>
            </a:r>
          </a:p>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mn-lt"/>
              </a:rPr>
              <a:t>The image on a CRT display is created by firing electrons from the electron gun, through the focusing system to the phosphorus coated screen. </a:t>
            </a:r>
          </a:p>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mn-lt"/>
              </a:rPr>
              <a:t>It makes use of phosphorescence, which is the term used to characterize the light given off by a phosphor after it has been exposed to an electron beam.</a:t>
            </a:r>
            <a:endParaRPr sz="1800" dirty="0">
              <a:solidFill>
                <a:schemeClr val="dk1"/>
              </a:solidFill>
              <a:latin typeface="+mn-lt"/>
              <a:ea typeface="Roboto"/>
              <a:cs typeface="Roboto"/>
              <a:sym typeface="Roboto"/>
            </a:endParaRPr>
          </a:p>
        </p:txBody>
      </p:sp>
      <p:pic>
        <p:nvPicPr>
          <p:cNvPr id="6" name="Picture 5">
            <a:extLst>
              <a:ext uri="{FF2B5EF4-FFF2-40B4-BE49-F238E27FC236}">
                <a16:creationId xmlns:a16="http://schemas.microsoft.com/office/drawing/2014/main" id="{191F42D1-31A2-9182-496E-436D44F733C6}"/>
              </a:ext>
            </a:extLst>
          </p:cNvPr>
          <p:cNvPicPr>
            <a:picLocks noChangeAspect="1"/>
          </p:cNvPicPr>
          <p:nvPr/>
        </p:nvPicPr>
        <p:blipFill>
          <a:blip r:embed="rId5">
            <a:alphaModFix amt="30000"/>
          </a:blip>
          <a:stretch>
            <a:fillRect/>
          </a:stretch>
        </p:blipFill>
        <p:spPr>
          <a:xfrm>
            <a:off x="-8490" y="3657601"/>
            <a:ext cx="1491976" cy="1491976"/>
          </a:xfrm>
          <a:prstGeom prst="rect">
            <a:avLst/>
          </a:prstGeom>
          <a:effectLst>
            <a:glow>
              <a:schemeClr val="accent1"/>
            </a:glow>
            <a:reflection endPos="0" dist="50800" dir="5400000" sy="-100000" algn="bl" rotWithShape="0"/>
          </a:effectLst>
        </p:spPr>
      </p:pic>
      <p:pic>
        <p:nvPicPr>
          <p:cNvPr id="8" name="Picture 7">
            <a:extLst>
              <a:ext uri="{FF2B5EF4-FFF2-40B4-BE49-F238E27FC236}">
                <a16:creationId xmlns:a16="http://schemas.microsoft.com/office/drawing/2014/main" id="{749089F9-FA85-7F00-BE74-6F44BA73DDBA}"/>
              </a:ext>
            </a:extLst>
          </p:cNvPr>
          <p:cNvPicPr>
            <a:picLocks noChangeAspect="1"/>
          </p:cNvPicPr>
          <p:nvPr/>
        </p:nvPicPr>
        <p:blipFill>
          <a:blip r:embed="rId6">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9" name="Picture 8">
            <a:extLst>
              <a:ext uri="{FF2B5EF4-FFF2-40B4-BE49-F238E27FC236}">
                <a16:creationId xmlns:a16="http://schemas.microsoft.com/office/drawing/2014/main" id="{3F14B067-59C4-373C-FC5E-45A2D59FE634}"/>
              </a:ext>
            </a:extLst>
          </p:cNvPr>
          <p:cNvPicPr>
            <a:picLocks noChangeAspect="1"/>
          </p:cNvPicPr>
          <p:nvPr/>
        </p:nvPicPr>
        <p:blipFill>
          <a:blip r:embed="rId7">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10" name="Picture 9">
            <a:extLst>
              <a:ext uri="{FF2B5EF4-FFF2-40B4-BE49-F238E27FC236}">
                <a16:creationId xmlns:a16="http://schemas.microsoft.com/office/drawing/2014/main" id="{4807393C-F5A8-4CE6-F1B9-20A8FA31A3FE}"/>
              </a:ext>
            </a:extLst>
          </p:cNvPr>
          <p:cNvPicPr>
            <a:picLocks noChangeAspect="1"/>
          </p:cNvPicPr>
          <p:nvPr/>
        </p:nvPicPr>
        <p:blipFill>
          <a:blip r:embed="rId8">
            <a:alphaModFix amt="30000"/>
          </a:blip>
          <a:stretch>
            <a:fillRect/>
          </a:stretch>
        </p:blipFill>
        <p:spPr>
          <a:xfrm rot="698856">
            <a:off x="7741988" y="585290"/>
            <a:ext cx="938771" cy="938771"/>
          </a:xfrm>
          <a:prstGeom prst="rect">
            <a:avLst/>
          </a:prstGeom>
        </p:spPr>
      </p:pic>
      <p:pic>
        <p:nvPicPr>
          <p:cNvPr id="1026" name="Picture 2" descr="541 - Cathode-ray tube of oscilloscope. on Make a GIF">
            <a:extLst>
              <a:ext uri="{FF2B5EF4-FFF2-40B4-BE49-F238E27FC236}">
                <a16:creationId xmlns:a16="http://schemas.microsoft.com/office/drawing/2014/main" id="{562631CE-C7B6-F04D-D3D8-3DE011BF08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9556" y="2842321"/>
            <a:ext cx="2762269" cy="155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870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crt">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Cathode Ray Tube</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pic>
        <p:nvPicPr>
          <p:cNvPr id="4098" name="Picture 2">
            <a:extLst>
              <a:ext uri="{FF2B5EF4-FFF2-40B4-BE49-F238E27FC236}">
                <a16:creationId xmlns:a16="http://schemas.microsoft.com/office/drawing/2014/main" id="{EEC5F657-92B5-30DF-71B4-5E972D409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35" y="6839123"/>
            <a:ext cx="6791325" cy="26233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E3AE5A-D6E9-2127-0E45-841079266DCB}"/>
              </a:ext>
            </a:extLst>
          </p:cNvPr>
          <p:cNvPicPr>
            <a:picLocks noChangeAspect="1"/>
          </p:cNvPicPr>
          <p:nvPr/>
        </p:nvPicPr>
        <p:blipFill>
          <a:blip r:embed="rId4"/>
          <a:stretch>
            <a:fillRect/>
          </a:stretch>
        </p:blipFill>
        <p:spPr>
          <a:xfrm>
            <a:off x="1822964" y="1314854"/>
            <a:ext cx="5498072" cy="31054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BB2A242-B992-074B-19A5-95B0D2C3976A}"/>
              </a:ext>
            </a:extLst>
          </p:cNvPr>
          <p:cNvPicPr>
            <a:picLocks noChangeAspect="1"/>
          </p:cNvPicPr>
          <p:nvPr/>
        </p:nvPicPr>
        <p:blipFill>
          <a:blip r:embed="rId5">
            <a:alphaModFix amt="30000"/>
          </a:blip>
          <a:stretch>
            <a:fillRect/>
          </a:stretch>
        </p:blipFill>
        <p:spPr>
          <a:xfrm>
            <a:off x="0" y="3688951"/>
            <a:ext cx="1483485" cy="1483485"/>
          </a:xfrm>
          <a:prstGeom prst="rect">
            <a:avLst/>
          </a:prstGeom>
          <a:effectLst>
            <a:glow>
              <a:schemeClr val="accent1"/>
            </a:glow>
            <a:reflection endPos="0" dist="50800" dir="5400000" sy="-100000" algn="bl" rotWithShape="0"/>
          </a:effectLst>
        </p:spPr>
      </p:pic>
      <p:pic>
        <p:nvPicPr>
          <p:cNvPr id="8" name="Picture 7">
            <a:extLst>
              <a:ext uri="{FF2B5EF4-FFF2-40B4-BE49-F238E27FC236}">
                <a16:creationId xmlns:a16="http://schemas.microsoft.com/office/drawing/2014/main" id="{F40DB212-D0D7-9AA2-F0E5-A63D5A3A40EC}"/>
              </a:ext>
            </a:extLst>
          </p:cNvPr>
          <p:cNvPicPr>
            <a:picLocks noChangeAspect="1"/>
          </p:cNvPicPr>
          <p:nvPr/>
        </p:nvPicPr>
        <p:blipFill>
          <a:blip r:embed="rId6">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9" name="Picture 8">
            <a:extLst>
              <a:ext uri="{FF2B5EF4-FFF2-40B4-BE49-F238E27FC236}">
                <a16:creationId xmlns:a16="http://schemas.microsoft.com/office/drawing/2014/main" id="{00D08B7F-75A6-D820-788A-8B51595472A1}"/>
              </a:ext>
            </a:extLst>
          </p:cNvPr>
          <p:cNvPicPr>
            <a:picLocks noChangeAspect="1"/>
          </p:cNvPicPr>
          <p:nvPr/>
        </p:nvPicPr>
        <p:blipFill>
          <a:blip r:embed="rId7">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10" name="Picture 9">
            <a:extLst>
              <a:ext uri="{FF2B5EF4-FFF2-40B4-BE49-F238E27FC236}">
                <a16:creationId xmlns:a16="http://schemas.microsoft.com/office/drawing/2014/main" id="{A282AC7C-CC43-22D7-2C13-478F026A08CF}"/>
              </a:ext>
            </a:extLst>
          </p:cNvPr>
          <p:cNvPicPr>
            <a:picLocks noChangeAspect="1"/>
          </p:cNvPicPr>
          <p:nvPr/>
        </p:nvPicPr>
        <p:blipFill>
          <a:blip r:embed="rId8">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1123346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Cathode Ray Tube</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5" name="!!lcd">
            <a:extLst>
              <a:ext uri="{FF2B5EF4-FFF2-40B4-BE49-F238E27FC236}">
                <a16:creationId xmlns:a16="http://schemas.microsoft.com/office/drawing/2014/main" id="{B6AB8EB9-4088-5072-3916-E6F851AFB0F1}"/>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LCD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ed">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oled">
            <a:extLst>
              <a:ext uri="{FF2B5EF4-FFF2-40B4-BE49-F238E27FC236}">
                <a16:creationId xmlns:a16="http://schemas.microsoft.com/office/drawing/2014/main" id="{82C2A09A-C728-E8E0-18D5-C036B1DE04A6}"/>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OLED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pic>
        <p:nvPicPr>
          <p:cNvPr id="2" name="Picture 1">
            <a:extLst>
              <a:ext uri="{FF2B5EF4-FFF2-40B4-BE49-F238E27FC236}">
                <a16:creationId xmlns:a16="http://schemas.microsoft.com/office/drawing/2014/main" id="{D3257597-C00B-189E-2920-8783C8A744B2}"/>
              </a:ext>
            </a:extLst>
          </p:cNvPr>
          <p:cNvPicPr>
            <a:picLocks noChangeAspect="1"/>
          </p:cNvPicPr>
          <p:nvPr/>
        </p:nvPicPr>
        <p:blipFill>
          <a:blip r:embed="rId3">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4" name="Picture 3">
            <a:extLst>
              <a:ext uri="{FF2B5EF4-FFF2-40B4-BE49-F238E27FC236}">
                <a16:creationId xmlns:a16="http://schemas.microsoft.com/office/drawing/2014/main" id="{5DF4ABCC-08CF-507C-6C49-7D17A9A18F2A}"/>
              </a:ext>
            </a:extLst>
          </p:cNvPr>
          <p:cNvPicPr>
            <a:picLocks noChangeAspect="1"/>
          </p:cNvPicPr>
          <p:nvPr/>
        </p:nvPicPr>
        <p:blipFill>
          <a:blip r:embed="rId4">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5" name="Picture 4">
            <a:extLst>
              <a:ext uri="{FF2B5EF4-FFF2-40B4-BE49-F238E27FC236}">
                <a16:creationId xmlns:a16="http://schemas.microsoft.com/office/drawing/2014/main" id="{A5998155-C55F-3B72-30B5-279AC04438CA}"/>
              </a:ext>
            </a:extLst>
          </p:cNvPr>
          <p:cNvPicPr>
            <a:picLocks noChangeAspect="1"/>
          </p:cNvPicPr>
          <p:nvPr/>
        </p:nvPicPr>
        <p:blipFill>
          <a:blip r:embed="rId5">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6" name="Picture 5">
            <a:extLst>
              <a:ext uri="{FF2B5EF4-FFF2-40B4-BE49-F238E27FC236}">
                <a16:creationId xmlns:a16="http://schemas.microsoft.com/office/drawing/2014/main" id="{2DB21827-CCA9-F511-41B6-FD045BF49ED9}"/>
              </a:ext>
            </a:extLst>
          </p:cNvPr>
          <p:cNvPicPr>
            <a:picLocks noChangeAspect="1"/>
          </p:cNvPicPr>
          <p:nvPr/>
        </p:nvPicPr>
        <p:blipFill>
          <a:blip r:embed="rId6">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8564616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lcd">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Liquid Crystal Display</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810298" y="1383701"/>
            <a:ext cx="7268680" cy="2889173"/>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800" dirty="0">
                <a:latin typeface="+mn-lt"/>
              </a:rPr>
              <a:t>T</a:t>
            </a:r>
            <a:r>
              <a:rPr lang="en-US" sz="1800" b="0" i="0" u="none" strike="noStrike" dirty="0">
                <a:solidFill>
                  <a:srgbClr val="000000"/>
                </a:solidFill>
                <a:effectLst/>
                <a:latin typeface="+mn-lt"/>
              </a:rPr>
              <a:t>his is a newer technology compared to CRT. An LCD display consists of millions of pixels made of crystals and arranged in a rectangular grid. </a:t>
            </a:r>
          </a:p>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mn-lt"/>
              </a:rPr>
              <a:t>There is a common backlight which provides light to each pixel. Each pixel has an RGB subpixel, that can be turned on and off. </a:t>
            </a:r>
          </a:p>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mn-lt"/>
              </a:rPr>
              <a:t>With all pixels turned on, we get white light. When all are turned off, we get black. We can gets sharper images with LCD.</a:t>
            </a:r>
            <a:endParaRPr sz="1800" dirty="0">
              <a:solidFill>
                <a:schemeClr val="dk1"/>
              </a:solidFill>
              <a:latin typeface="+mn-lt"/>
              <a:ea typeface="Roboto"/>
              <a:cs typeface="Roboto"/>
              <a:sym typeface="Roboto"/>
            </a:endParaRPr>
          </a:p>
        </p:txBody>
      </p:sp>
      <p:pic>
        <p:nvPicPr>
          <p:cNvPr id="5122" name="Picture 2">
            <a:extLst>
              <a:ext uri="{FF2B5EF4-FFF2-40B4-BE49-F238E27FC236}">
                <a16:creationId xmlns:a16="http://schemas.microsoft.com/office/drawing/2014/main" id="{76ACE7D4-5FF8-B35F-F0A1-79A5A13D4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874" y="1965323"/>
            <a:ext cx="331470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BDC869B-7F74-F158-9ED7-8E9BE590B622}"/>
              </a:ext>
            </a:extLst>
          </p:cNvPr>
          <p:cNvPicPr>
            <a:picLocks noChangeAspect="1"/>
          </p:cNvPicPr>
          <p:nvPr/>
        </p:nvPicPr>
        <p:blipFill>
          <a:blip r:embed="rId4">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5" name="Picture 4">
            <a:extLst>
              <a:ext uri="{FF2B5EF4-FFF2-40B4-BE49-F238E27FC236}">
                <a16:creationId xmlns:a16="http://schemas.microsoft.com/office/drawing/2014/main" id="{3DE2BEB1-41F4-FFDF-1163-77C2D0989511}"/>
              </a:ext>
            </a:extLst>
          </p:cNvPr>
          <p:cNvPicPr>
            <a:picLocks noChangeAspect="1"/>
          </p:cNvPicPr>
          <p:nvPr/>
        </p:nvPicPr>
        <p:blipFill>
          <a:blip r:embed="rId5">
            <a:alphaModFix amt="30000"/>
          </a:blip>
          <a:stretch>
            <a:fillRect/>
          </a:stretch>
        </p:blipFill>
        <p:spPr>
          <a:xfrm rot="20619236">
            <a:off x="7923" y="-57875"/>
            <a:ext cx="1423568" cy="1423568"/>
          </a:xfrm>
          <a:prstGeom prst="rect">
            <a:avLst/>
          </a:prstGeom>
          <a:effectLst>
            <a:glow>
              <a:schemeClr val="accent1"/>
            </a:glow>
            <a:reflection endPos="0" dist="50800" dir="5400000" sy="-100000" algn="bl" rotWithShape="0"/>
          </a:effectLst>
        </p:spPr>
      </p:pic>
      <p:pic>
        <p:nvPicPr>
          <p:cNvPr id="6" name="Picture 5">
            <a:extLst>
              <a:ext uri="{FF2B5EF4-FFF2-40B4-BE49-F238E27FC236}">
                <a16:creationId xmlns:a16="http://schemas.microsoft.com/office/drawing/2014/main" id="{5CDD666D-5344-6C21-B527-ADB76DA6FADB}"/>
              </a:ext>
            </a:extLst>
          </p:cNvPr>
          <p:cNvPicPr>
            <a:picLocks noChangeAspect="1"/>
          </p:cNvPicPr>
          <p:nvPr/>
        </p:nvPicPr>
        <p:blipFill>
          <a:blip r:embed="rId6">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7" name="Picture 6">
            <a:extLst>
              <a:ext uri="{FF2B5EF4-FFF2-40B4-BE49-F238E27FC236}">
                <a16:creationId xmlns:a16="http://schemas.microsoft.com/office/drawing/2014/main" id="{D027ED92-8083-95AB-3950-5887AD0432F8}"/>
              </a:ext>
            </a:extLst>
          </p:cNvPr>
          <p:cNvPicPr>
            <a:picLocks noChangeAspect="1"/>
          </p:cNvPicPr>
          <p:nvPr/>
        </p:nvPicPr>
        <p:blipFill>
          <a:blip r:embed="rId7">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311949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lcd">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Liquid Crystal Display</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8465574" y="1127163"/>
            <a:ext cx="7268680" cy="2889173"/>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800" dirty="0">
                <a:latin typeface="Times New Roman" panose="02020603050405020304" pitchFamily="18" charset="0"/>
              </a:rPr>
              <a:t>T</a:t>
            </a:r>
            <a:r>
              <a:rPr lang="en-US" sz="1800" b="0" i="0" u="none" strike="noStrike" dirty="0">
                <a:solidFill>
                  <a:srgbClr val="000000"/>
                </a:solidFill>
                <a:effectLst/>
                <a:latin typeface="Times New Roman" panose="02020603050405020304" pitchFamily="18" charset="0"/>
              </a:rPr>
              <a:t>his is a newer technology compared to CRT. An LCD display consists of millions of pixels made of crystals and arranged in a rectangular grid. There is a common backlight which provides light to each pixel. Each pixel has an RGB subpixel, that can be turned on and off. With all pixels turned on, we get white light. When all are turned off, we get black. We can gets sharper images with LCD.</a:t>
            </a:r>
            <a:endParaRPr sz="1800" dirty="0">
              <a:solidFill>
                <a:schemeClr val="dk1"/>
              </a:solidFill>
              <a:latin typeface="Roboto"/>
              <a:ea typeface="Roboto"/>
              <a:cs typeface="Roboto"/>
              <a:sym typeface="Roboto"/>
            </a:endParaRPr>
          </a:p>
        </p:txBody>
      </p:sp>
      <p:pic>
        <p:nvPicPr>
          <p:cNvPr id="5122" name="Picture 2">
            <a:extLst>
              <a:ext uri="{FF2B5EF4-FFF2-40B4-BE49-F238E27FC236}">
                <a16:creationId xmlns:a16="http://schemas.microsoft.com/office/drawing/2014/main" id="{76ACE7D4-5FF8-B35F-F0A1-79A5A13D4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072" y="1410953"/>
            <a:ext cx="4867856" cy="2993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EC90DA-6DE1-F8DB-7522-5F3B52F9C27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043665" y="-4178298"/>
            <a:ext cx="5143500" cy="5143500"/>
          </a:xfrm>
          <a:prstGeom prst="rect">
            <a:avLst/>
          </a:prstGeom>
        </p:spPr>
      </p:pic>
      <p:pic>
        <p:nvPicPr>
          <p:cNvPr id="5" name="Picture 4">
            <a:extLst>
              <a:ext uri="{FF2B5EF4-FFF2-40B4-BE49-F238E27FC236}">
                <a16:creationId xmlns:a16="http://schemas.microsoft.com/office/drawing/2014/main" id="{4D10EA47-041B-2BBC-7810-E551A2B24198}"/>
              </a:ext>
            </a:extLst>
          </p:cNvPr>
          <p:cNvPicPr>
            <a:picLocks noChangeAspect="1"/>
          </p:cNvPicPr>
          <p:nvPr/>
        </p:nvPicPr>
        <p:blipFill>
          <a:blip r:embed="rId6">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8" name="Picture 7">
            <a:extLst>
              <a:ext uri="{FF2B5EF4-FFF2-40B4-BE49-F238E27FC236}">
                <a16:creationId xmlns:a16="http://schemas.microsoft.com/office/drawing/2014/main" id="{FF5B6E00-31D4-5F6E-8EED-CE96D82AEA67}"/>
              </a:ext>
            </a:extLst>
          </p:cNvPr>
          <p:cNvPicPr>
            <a:picLocks noChangeAspect="1"/>
          </p:cNvPicPr>
          <p:nvPr/>
        </p:nvPicPr>
        <p:blipFill>
          <a:blip r:embed="rId7">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9" name="Picture 8">
            <a:extLst>
              <a:ext uri="{FF2B5EF4-FFF2-40B4-BE49-F238E27FC236}">
                <a16:creationId xmlns:a16="http://schemas.microsoft.com/office/drawing/2014/main" id="{17BE43F4-6EE1-D9C8-6999-4A92DFEB018A}"/>
              </a:ext>
            </a:extLst>
          </p:cNvPr>
          <p:cNvPicPr>
            <a:picLocks noChangeAspect="1"/>
          </p:cNvPicPr>
          <p:nvPr/>
        </p:nvPicPr>
        <p:blipFill>
          <a:blip r:embed="rId8">
            <a:alphaModFix amt="30000"/>
          </a:blip>
          <a:stretch>
            <a:fillRect/>
          </a:stretch>
        </p:blipFill>
        <p:spPr>
          <a:xfrm rot="20619236">
            <a:off x="7923" y="-57875"/>
            <a:ext cx="1423568" cy="1423568"/>
          </a:xfrm>
          <a:prstGeom prst="rect">
            <a:avLst/>
          </a:prstGeom>
          <a:effectLst>
            <a:glow>
              <a:schemeClr val="accent1"/>
            </a:glow>
            <a:reflection endPos="0" dist="50800" dir="5400000" sy="-100000" algn="bl" rotWithShape="0"/>
          </a:effectLst>
        </p:spPr>
      </p:pic>
      <p:pic>
        <p:nvPicPr>
          <p:cNvPr id="10" name="Picture 9">
            <a:extLst>
              <a:ext uri="{FF2B5EF4-FFF2-40B4-BE49-F238E27FC236}">
                <a16:creationId xmlns:a16="http://schemas.microsoft.com/office/drawing/2014/main" id="{C5586250-E2F7-77E2-6502-5C58E470F63B}"/>
              </a:ext>
            </a:extLst>
          </p:cNvPr>
          <p:cNvPicPr>
            <a:picLocks noChangeAspect="1"/>
          </p:cNvPicPr>
          <p:nvPr/>
        </p:nvPicPr>
        <p:blipFill>
          <a:blip r:embed="rId9">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1960129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lcd">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Liquid Crystal Display</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8465574" y="1127163"/>
            <a:ext cx="7268680" cy="2889173"/>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800" dirty="0">
                <a:latin typeface="Times New Roman" panose="02020603050405020304" pitchFamily="18" charset="0"/>
              </a:rPr>
              <a:t>T</a:t>
            </a:r>
            <a:r>
              <a:rPr lang="en-US" sz="1800" b="0" i="0" u="none" strike="noStrike" dirty="0">
                <a:solidFill>
                  <a:srgbClr val="000000"/>
                </a:solidFill>
                <a:effectLst/>
                <a:latin typeface="Times New Roman" panose="02020603050405020304" pitchFamily="18" charset="0"/>
              </a:rPr>
              <a:t>his is a newer technology compared to CRT. An LCD display consists of millions of pixels made of crystals and arranged in a rectangular grid. There is a common backlight which provides light to each pixel. Each pixel has an RGB subpixel, that can be turned on and off. With all pixels turned on, we get white light. When all are turned off, we get black. We can gets sharper images with LCD.</a:t>
            </a:r>
            <a:endParaRPr sz="1800" dirty="0">
              <a:solidFill>
                <a:schemeClr val="dk1"/>
              </a:solidFill>
              <a:latin typeface="Roboto"/>
              <a:ea typeface="Roboto"/>
              <a:cs typeface="Roboto"/>
              <a:sym typeface="Roboto"/>
            </a:endParaRPr>
          </a:p>
        </p:txBody>
      </p:sp>
      <p:pic>
        <p:nvPicPr>
          <p:cNvPr id="5122" name="Picture 2">
            <a:extLst>
              <a:ext uri="{FF2B5EF4-FFF2-40B4-BE49-F238E27FC236}">
                <a16:creationId xmlns:a16="http://schemas.microsoft.com/office/drawing/2014/main" id="{76ACE7D4-5FF8-B35F-F0A1-79A5A13D4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665" y="5678153"/>
            <a:ext cx="4867856" cy="2993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EC90DA-6DE1-F8DB-7522-5F3B52F9C27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043665" y="336552"/>
            <a:ext cx="5143500" cy="5143500"/>
          </a:xfrm>
          <a:prstGeom prst="rect">
            <a:avLst/>
          </a:prstGeom>
        </p:spPr>
      </p:pic>
      <p:pic>
        <p:nvPicPr>
          <p:cNvPr id="3" name="Picture 2">
            <a:extLst>
              <a:ext uri="{FF2B5EF4-FFF2-40B4-BE49-F238E27FC236}">
                <a16:creationId xmlns:a16="http://schemas.microsoft.com/office/drawing/2014/main" id="{C890CC70-ED85-7F5F-2FA1-5E41C45083C0}"/>
              </a:ext>
            </a:extLst>
          </p:cNvPr>
          <p:cNvPicPr>
            <a:picLocks noChangeAspect="1"/>
          </p:cNvPicPr>
          <p:nvPr/>
        </p:nvPicPr>
        <p:blipFill>
          <a:blip r:embed="rId6">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7" name="Picture 6">
            <a:extLst>
              <a:ext uri="{FF2B5EF4-FFF2-40B4-BE49-F238E27FC236}">
                <a16:creationId xmlns:a16="http://schemas.microsoft.com/office/drawing/2014/main" id="{C783F075-4FF0-90F9-9D33-6FEA2F0933BC}"/>
              </a:ext>
            </a:extLst>
          </p:cNvPr>
          <p:cNvPicPr>
            <a:picLocks noChangeAspect="1"/>
          </p:cNvPicPr>
          <p:nvPr/>
        </p:nvPicPr>
        <p:blipFill>
          <a:blip r:embed="rId7">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8" name="Picture 7">
            <a:extLst>
              <a:ext uri="{FF2B5EF4-FFF2-40B4-BE49-F238E27FC236}">
                <a16:creationId xmlns:a16="http://schemas.microsoft.com/office/drawing/2014/main" id="{C7EBA32E-7C4F-A6AD-4525-FE103C962104}"/>
              </a:ext>
            </a:extLst>
          </p:cNvPr>
          <p:cNvPicPr>
            <a:picLocks noChangeAspect="1"/>
          </p:cNvPicPr>
          <p:nvPr/>
        </p:nvPicPr>
        <p:blipFill>
          <a:blip r:embed="rId8">
            <a:alphaModFix amt="30000"/>
          </a:blip>
          <a:stretch>
            <a:fillRect/>
          </a:stretch>
        </p:blipFill>
        <p:spPr>
          <a:xfrm rot="20619236">
            <a:off x="7923" y="-57875"/>
            <a:ext cx="1423568" cy="1423568"/>
          </a:xfrm>
          <a:prstGeom prst="rect">
            <a:avLst/>
          </a:prstGeom>
          <a:effectLst>
            <a:glow>
              <a:schemeClr val="accent1"/>
            </a:glow>
            <a:reflection endPos="0" dist="50800" dir="5400000" sy="-100000" algn="bl" rotWithShape="0"/>
          </a:effectLst>
        </p:spPr>
      </p:pic>
      <p:pic>
        <p:nvPicPr>
          <p:cNvPr id="9" name="Picture 8">
            <a:extLst>
              <a:ext uri="{FF2B5EF4-FFF2-40B4-BE49-F238E27FC236}">
                <a16:creationId xmlns:a16="http://schemas.microsoft.com/office/drawing/2014/main" id="{25529137-0F20-B25B-D638-9AD8F35E0089}"/>
              </a:ext>
            </a:extLst>
          </p:cNvPr>
          <p:cNvPicPr>
            <a:picLocks noChangeAspect="1"/>
          </p:cNvPicPr>
          <p:nvPr/>
        </p:nvPicPr>
        <p:blipFill>
          <a:blip r:embed="rId9">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412846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1507067" y="1371601"/>
            <a:ext cx="7122108" cy="235088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Introduction and Components</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4" name="Google Shape;1452;p24">
            <a:extLst>
              <a:ext uri="{FF2B5EF4-FFF2-40B4-BE49-F238E27FC236}">
                <a16:creationId xmlns:a16="http://schemas.microsoft.com/office/drawing/2014/main" id="{A1164F05-BB95-5516-4104-4E5A5CF03C3E}"/>
              </a:ext>
            </a:extLst>
          </p:cNvPr>
          <p:cNvGrpSpPr/>
          <p:nvPr/>
        </p:nvGrpSpPr>
        <p:grpSpPr>
          <a:xfrm>
            <a:off x="455508" y="2246343"/>
            <a:ext cx="2345990" cy="2596457"/>
            <a:chOff x="3662369" y="2223718"/>
            <a:chExt cx="436237" cy="503799"/>
          </a:xfrm>
        </p:grpSpPr>
        <p:sp>
          <p:nvSpPr>
            <p:cNvPr id="5" name="Google Shape;1453;p24">
              <a:extLst>
                <a:ext uri="{FF2B5EF4-FFF2-40B4-BE49-F238E27FC236}">
                  <a16:creationId xmlns:a16="http://schemas.microsoft.com/office/drawing/2014/main" id="{21E1AAA9-53FE-CC15-B5A0-5EF479B621D8}"/>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54;p24">
              <a:extLst>
                <a:ext uri="{FF2B5EF4-FFF2-40B4-BE49-F238E27FC236}">
                  <a16:creationId xmlns:a16="http://schemas.microsoft.com/office/drawing/2014/main" id="{266E08CE-7736-E979-9FBB-61A6B59FF450}"/>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55;p24">
              <a:extLst>
                <a:ext uri="{FF2B5EF4-FFF2-40B4-BE49-F238E27FC236}">
                  <a16:creationId xmlns:a16="http://schemas.microsoft.com/office/drawing/2014/main" id="{5A50C5E3-3A2E-3D82-0584-FFAFA0D57F7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 name="Picture 7">
            <a:extLst>
              <a:ext uri="{FF2B5EF4-FFF2-40B4-BE49-F238E27FC236}">
                <a16:creationId xmlns:a16="http://schemas.microsoft.com/office/drawing/2014/main" id="{12786B46-F162-ACA9-3C40-B4046C53CFF5}"/>
              </a:ext>
            </a:extLst>
          </p:cNvPr>
          <p:cNvPicPr>
            <a:picLocks noChangeAspect="1"/>
          </p:cNvPicPr>
          <p:nvPr/>
        </p:nvPicPr>
        <p:blipFill>
          <a:blip r:embed="rId2"/>
          <a:stretch>
            <a:fillRect/>
          </a:stretch>
        </p:blipFill>
        <p:spPr>
          <a:xfrm rot="20725780">
            <a:off x="-1384692" y="5228384"/>
            <a:ext cx="1247804" cy="1247804"/>
          </a:xfrm>
          <a:prstGeom prst="rect">
            <a:avLst/>
          </a:prstGeom>
        </p:spPr>
      </p:pic>
      <p:pic>
        <p:nvPicPr>
          <p:cNvPr id="9" name="Picture 8">
            <a:extLst>
              <a:ext uri="{FF2B5EF4-FFF2-40B4-BE49-F238E27FC236}">
                <a16:creationId xmlns:a16="http://schemas.microsoft.com/office/drawing/2014/main" id="{AD122456-1103-3AE2-5E6B-4C9F77C3BF5F}"/>
              </a:ext>
            </a:extLst>
          </p:cNvPr>
          <p:cNvPicPr>
            <a:picLocks noChangeAspect="1"/>
          </p:cNvPicPr>
          <p:nvPr/>
        </p:nvPicPr>
        <p:blipFill>
          <a:blip r:embed="rId3"/>
          <a:stretch>
            <a:fillRect/>
          </a:stretch>
        </p:blipFill>
        <p:spPr>
          <a:xfrm>
            <a:off x="9706671" y="-771407"/>
            <a:ext cx="832186" cy="832186"/>
          </a:xfrm>
          <a:prstGeom prst="rect">
            <a:avLst/>
          </a:prstGeom>
        </p:spPr>
      </p:pic>
    </p:spTree>
    <p:extLst>
      <p:ext uri="{BB962C8B-B14F-4D97-AF65-F5344CB8AC3E}">
        <p14:creationId xmlns:p14="http://schemas.microsoft.com/office/powerpoint/2010/main" val="409188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Cathode Ray Tube</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5" name="!!lcd">
            <a:extLst>
              <a:ext uri="{FF2B5EF4-FFF2-40B4-BE49-F238E27FC236}">
                <a16:creationId xmlns:a16="http://schemas.microsoft.com/office/drawing/2014/main" id="{B6AB8EB9-4088-5072-3916-E6F851AFB0F1}"/>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LCD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ed">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oled">
            <a:extLst>
              <a:ext uri="{FF2B5EF4-FFF2-40B4-BE49-F238E27FC236}">
                <a16:creationId xmlns:a16="http://schemas.microsoft.com/office/drawing/2014/main" id="{82C2A09A-C728-E8E0-18D5-C036B1DE04A6}"/>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OLED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pic>
        <p:nvPicPr>
          <p:cNvPr id="2" name="Picture 1">
            <a:extLst>
              <a:ext uri="{FF2B5EF4-FFF2-40B4-BE49-F238E27FC236}">
                <a16:creationId xmlns:a16="http://schemas.microsoft.com/office/drawing/2014/main" id="{C82C7ACE-0576-CDA1-6021-82A0F4B8D3B0}"/>
              </a:ext>
            </a:extLst>
          </p:cNvPr>
          <p:cNvPicPr>
            <a:picLocks noChangeAspect="1"/>
          </p:cNvPicPr>
          <p:nvPr/>
        </p:nvPicPr>
        <p:blipFill>
          <a:blip r:embed="rId3">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4" name="Picture 3">
            <a:extLst>
              <a:ext uri="{FF2B5EF4-FFF2-40B4-BE49-F238E27FC236}">
                <a16:creationId xmlns:a16="http://schemas.microsoft.com/office/drawing/2014/main" id="{167C91DC-9CBD-49DA-5667-2A57E59CE1A9}"/>
              </a:ext>
            </a:extLst>
          </p:cNvPr>
          <p:cNvPicPr>
            <a:picLocks noChangeAspect="1"/>
          </p:cNvPicPr>
          <p:nvPr/>
        </p:nvPicPr>
        <p:blipFill>
          <a:blip r:embed="rId4">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5" name="Picture 4">
            <a:extLst>
              <a:ext uri="{FF2B5EF4-FFF2-40B4-BE49-F238E27FC236}">
                <a16:creationId xmlns:a16="http://schemas.microsoft.com/office/drawing/2014/main" id="{C46B19BD-210B-AE79-8B1B-013FF7CDEA85}"/>
              </a:ext>
            </a:extLst>
          </p:cNvPr>
          <p:cNvPicPr>
            <a:picLocks noChangeAspect="1"/>
          </p:cNvPicPr>
          <p:nvPr/>
        </p:nvPicPr>
        <p:blipFill>
          <a:blip r:embed="rId5">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6" name="Picture 5">
            <a:extLst>
              <a:ext uri="{FF2B5EF4-FFF2-40B4-BE49-F238E27FC236}">
                <a16:creationId xmlns:a16="http://schemas.microsoft.com/office/drawing/2014/main" id="{2DF04259-FC55-0E3D-3817-DE28D925467C}"/>
              </a:ext>
            </a:extLst>
          </p:cNvPr>
          <p:cNvPicPr>
            <a:picLocks noChangeAspect="1"/>
          </p:cNvPicPr>
          <p:nvPr/>
        </p:nvPicPr>
        <p:blipFill>
          <a:blip r:embed="rId6">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1397748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led">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chemeClr val="accent1"/>
                </a:solidFill>
                <a:latin typeface="Fira Sans Extra Condensed SemiBold"/>
                <a:ea typeface="Fira Sans Extra Condensed SemiBold"/>
                <a:cs typeface="Fira Sans Extra Condensed SemiBold"/>
                <a:sym typeface="Fira Sans Extra Condensed SemiBold"/>
              </a:rPr>
              <a:t>Light Emitting Diode</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2566527" y="6144387"/>
            <a:ext cx="7268680" cy="2889173"/>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this technology consists of tiny little bulbs called diodes. LED displays use a large number of these diodes. These diodes are low power consumption devices that provide high brightness. This technology is capable of producing much higher contrast ratio, with black remaining true black because of the absence of back light. One drawback is, however, the brightness control. Since the power given to a diode is also responsible for the colour reproduction, we cant simply lower the power supplied to diodes to control brightness, we need to use something called PWM flicker in order to control the brightness. This PWM may cause stress on some people’s eyes.</a:t>
            </a:r>
            <a:endParaRPr sz="1800" dirty="0">
              <a:solidFill>
                <a:schemeClr val="dk1"/>
              </a:solidFill>
              <a:latin typeface="Roboto"/>
              <a:ea typeface="Roboto"/>
              <a:cs typeface="Roboto"/>
              <a:sym typeface="Roboto"/>
            </a:endParaRPr>
          </a:p>
        </p:txBody>
      </p:sp>
      <p:pic>
        <p:nvPicPr>
          <p:cNvPr id="8194" name="Picture 2">
            <a:extLst>
              <a:ext uri="{FF2B5EF4-FFF2-40B4-BE49-F238E27FC236}">
                <a16:creationId xmlns:a16="http://schemas.microsoft.com/office/drawing/2014/main" id="{979C31FC-0A83-5AB4-925A-4D26411D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5950" y="1383701"/>
            <a:ext cx="4019550" cy="2009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003421-2DDC-D9BC-C15E-C360D994B7D7}"/>
              </a:ext>
            </a:extLst>
          </p:cNvPr>
          <p:cNvSpPr txBox="1"/>
          <p:nvPr/>
        </p:nvSpPr>
        <p:spPr>
          <a:xfrm>
            <a:off x="1219200" y="1630698"/>
            <a:ext cx="6705600" cy="2800767"/>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Consists of tiny little bulbs called diodes </a:t>
            </a:r>
          </a:p>
          <a:p>
            <a:pPr rtl="0" fontAlgn="base">
              <a:spcBef>
                <a:spcPts val="0"/>
              </a:spcBef>
              <a:spcAft>
                <a:spcPts val="0"/>
              </a:spcAft>
              <a:buFont typeface="Arial" panose="020B0604020202020204" pitchFamily="34" charset="0"/>
              <a:buChar char="•"/>
            </a:pPr>
            <a:r>
              <a:rPr lang="en-US" sz="1600" dirty="0">
                <a:latin typeface="Arial" panose="020B0604020202020204" pitchFamily="34" charset="0"/>
              </a:rPr>
              <a:t>L</a:t>
            </a:r>
            <a:r>
              <a:rPr lang="en-US" sz="1600" b="0" i="0" u="none" strike="noStrike" dirty="0">
                <a:solidFill>
                  <a:srgbClr val="000000"/>
                </a:solidFill>
                <a:effectLst/>
                <a:latin typeface="Arial" panose="020B0604020202020204" pitchFamily="34" charset="0"/>
              </a:rPr>
              <a:t>ow power consumption</a:t>
            </a:r>
          </a:p>
          <a:p>
            <a:pPr rtl="0" fontAlgn="base">
              <a:spcBef>
                <a:spcPts val="0"/>
              </a:spcBef>
              <a:spcAft>
                <a:spcPts val="0"/>
              </a:spcAft>
              <a:buFont typeface="Arial" panose="020B0604020202020204" pitchFamily="34" charset="0"/>
              <a:buChar char="•"/>
            </a:pPr>
            <a:r>
              <a:rPr lang="en-US" sz="1600" dirty="0">
                <a:latin typeface="Arial" panose="020B0604020202020204" pitchFamily="34" charset="0"/>
              </a:rPr>
              <a:t>H</a:t>
            </a:r>
            <a:r>
              <a:rPr lang="en-US" sz="1600" b="0" i="0" u="none" strike="noStrike" dirty="0">
                <a:solidFill>
                  <a:srgbClr val="000000"/>
                </a:solidFill>
                <a:effectLst/>
                <a:latin typeface="Arial" panose="020B0604020202020204" pitchFamily="34" charset="0"/>
              </a:rPr>
              <a:t>igh brightness.</a:t>
            </a: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Capable of producing much higher contrast ratio, with black remaining true black because of the absence of back light.</a:t>
            </a:r>
          </a:p>
          <a:p>
            <a:pPr rtl="0" fontAlgn="base">
              <a:spcBef>
                <a:spcPts val="0"/>
              </a:spcBef>
              <a:spcAft>
                <a:spcPts val="0"/>
              </a:spcAft>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600" dirty="0">
                <a:latin typeface="Arial" panose="020B0604020202020204" pitchFamily="34" charset="0"/>
              </a:rPr>
              <a:t>Dr</a:t>
            </a:r>
            <a:r>
              <a:rPr lang="en-US" sz="1600" b="0" i="0" u="none" strike="noStrike" dirty="0">
                <a:solidFill>
                  <a:srgbClr val="000000"/>
                </a:solidFill>
                <a:effectLst/>
                <a:latin typeface="Arial" panose="020B0604020202020204" pitchFamily="34" charset="0"/>
              </a:rPr>
              <a:t>awback- </a:t>
            </a:r>
            <a:r>
              <a:rPr lang="en-US" sz="1600" dirty="0">
                <a:latin typeface="Arial" panose="020B0604020202020204" pitchFamily="34" charset="0"/>
              </a:rPr>
              <a:t>B</a:t>
            </a:r>
            <a:r>
              <a:rPr lang="en-US" sz="1600" b="0" i="0" u="none" strike="noStrike" dirty="0">
                <a:solidFill>
                  <a:srgbClr val="000000"/>
                </a:solidFill>
                <a:effectLst/>
                <a:latin typeface="Arial" panose="020B0604020202020204" pitchFamily="34" charset="0"/>
              </a:rPr>
              <a:t>rightness control, since the power given to a diode is also responsible for the colour reproduction, we can't simply lower the power supplied to diodes to control brightness.</a:t>
            </a:r>
          </a:p>
          <a:p>
            <a:pPr rtl="0" fontAlgn="base">
              <a:spcBef>
                <a:spcPts val="0"/>
              </a:spcBef>
              <a:spcAft>
                <a:spcPts val="0"/>
              </a:spcAft>
              <a:buFont typeface="Arial" panose="020B0604020202020204" pitchFamily="34" charset="0"/>
              <a:buChar char="•"/>
            </a:pPr>
            <a:r>
              <a:rPr lang="en-US" sz="1600" dirty="0">
                <a:latin typeface="Arial" panose="020B0604020202020204" pitchFamily="34" charset="0"/>
              </a:rPr>
              <a:t>Solution- Using </a:t>
            </a:r>
            <a:r>
              <a:rPr lang="en-US" sz="1600" b="0" i="0" u="none" strike="noStrike" dirty="0">
                <a:solidFill>
                  <a:srgbClr val="000000"/>
                </a:solidFill>
                <a:effectLst/>
                <a:latin typeface="Arial" panose="020B0604020202020204" pitchFamily="34" charset="0"/>
              </a:rPr>
              <a:t>PWM flicker in order to control the brightness, which may stress eyes.</a:t>
            </a:r>
          </a:p>
        </p:txBody>
      </p:sp>
      <p:pic>
        <p:nvPicPr>
          <p:cNvPr id="8" name="Picture 7">
            <a:extLst>
              <a:ext uri="{FF2B5EF4-FFF2-40B4-BE49-F238E27FC236}">
                <a16:creationId xmlns:a16="http://schemas.microsoft.com/office/drawing/2014/main" id="{C5349A41-8109-6857-C57A-EDF2B9F96FC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992" b="95548" l="10000" r="90117">
                        <a14:foregroundMark x1="14258" y1="4921" x2="14258" y2="4921"/>
                        <a14:foregroundMark x1="17578" y1="9900" x2="33867" y2="9607"/>
                        <a14:foregroundMark x1="58711" y1="11131" x2="81445" y2="10135"/>
                        <a14:foregroundMark x1="81445" y1="10135" x2="81602" y2="10135"/>
                        <a14:foregroundMark x1="85234" y1="9607" x2="85234" y2="9607"/>
                        <a14:foregroundMark x1="9648" y1="73345" x2="10039" y2="3574"/>
                        <a14:foregroundMark x1="10039" y1="3574" x2="17969" y2="1465"/>
                        <a14:foregroundMark x1="26771" y1="1776" x2="80898" y2="3691"/>
                        <a14:foregroundMark x1="80898" y1="3691" x2="89336" y2="2460"/>
                        <a14:foregroundMark x1="89336" y1="2460" x2="90156" y2="1992"/>
                        <a14:foregroundMark x1="19375" y1="96544" x2="63750" y2="92443"/>
                        <a14:foregroundMark x1="63750" y1="92443" x2="80938" y2="95548"/>
                        <a14:backgroundMark x1="16914" y1="469" x2="27109" y2="996"/>
                      </a14:backgroundRemoval>
                    </a14:imgEffect>
                  </a14:imgLayer>
                </a14:imgProps>
              </a:ext>
            </a:extLst>
          </a:blip>
          <a:stretch>
            <a:fillRect/>
          </a:stretch>
        </p:blipFill>
        <p:spPr>
          <a:xfrm>
            <a:off x="8963186" y="1113200"/>
            <a:ext cx="4685385" cy="3124200"/>
          </a:xfrm>
          <a:prstGeom prst="rect">
            <a:avLst/>
          </a:prstGeom>
        </p:spPr>
      </p:pic>
      <p:pic>
        <p:nvPicPr>
          <p:cNvPr id="9" name="Picture 8">
            <a:extLst>
              <a:ext uri="{FF2B5EF4-FFF2-40B4-BE49-F238E27FC236}">
                <a16:creationId xmlns:a16="http://schemas.microsoft.com/office/drawing/2014/main" id="{9F99EAD0-51CF-79F5-FCBF-30F947809BBE}"/>
              </a:ext>
            </a:extLst>
          </p:cNvPr>
          <p:cNvPicPr>
            <a:picLocks noChangeAspect="1"/>
          </p:cNvPicPr>
          <p:nvPr/>
        </p:nvPicPr>
        <p:blipFill>
          <a:blip r:embed="rId6">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10" name="Picture 9">
            <a:extLst>
              <a:ext uri="{FF2B5EF4-FFF2-40B4-BE49-F238E27FC236}">
                <a16:creationId xmlns:a16="http://schemas.microsoft.com/office/drawing/2014/main" id="{BA0B9901-B848-790B-3471-B22001A26096}"/>
              </a:ext>
            </a:extLst>
          </p:cNvPr>
          <p:cNvPicPr>
            <a:picLocks noChangeAspect="1"/>
          </p:cNvPicPr>
          <p:nvPr/>
        </p:nvPicPr>
        <p:blipFill>
          <a:blip r:embed="rId7">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11" name="Picture 10">
            <a:extLst>
              <a:ext uri="{FF2B5EF4-FFF2-40B4-BE49-F238E27FC236}">
                <a16:creationId xmlns:a16="http://schemas.microsoft.com/office/drawing/2014/main" id="{3494F74C-B4E1-AA1B-D46F-F5432E3BBB2A}"/>
              </a:ext>
            </a:extLst>
          </p:cNvPr>
          <p:cNvPicPr>
            <a:picLocks noChangeAspect="1"/>
          </p:cNvPicPr>
          <p:nvPr/>
        </p:nvPicPr>
        <p:blipFill>
          <a:blip r:embed="rId8">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12" name="Picture 11">
            <a:extLst>
              <a:ext uri="{FF2B5EF4-FFF2-40B4-BE49-F238E27FC236}">
                <a16:creationId xmlns:a16="http://schemas.microsoft.com/office/drawing/2014/main" id="{B8C23BA8-FB58-A10E-7929-094C340CA158}"/>
              </a:ext>
            </a:extLst>
          </p:cNvPr>
          <p:cNvPicPr>
            <a:picLocks noChangeAspect="1"/>
          </p:cNvPicPr>
          <p:nvPr/>
        </p:nvPicPr>
        <p:blipFill>
          <a:blip r:embed="rId9">
            <a:alphaModFix amt="30000"/>
          </a:blip>
          <a:stretch>
            <a:fillRect/>
          </a:stretch>
        </p:blipFill>
        <p:spPr>
          <a:xfrm rot="698856">
            <a:off x="7260513" y="79505"/>
            <a:ext cx="1758129" cy="1758129"/>
          </a:xfrm>
          <a:prstGeom prst="rect">
            <a:avLst/>
          </a:prstGeom>
        </p:spPr>
      </p:pic>
    </p:spTree>
    <p:extLst>
      <p:ext uri="{BB962C8B-B14F-4D97-AF65-F5344CB8AC3E}">
        <p14:creationId xmlns:p14="http://schemas.microsoft.com/office/powerpoint/2010/main" val="842412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led">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chemeClr val="accent1"/>
                </a:solidFill>
                <a:latin typeface="Fira Sans Extra Condensed SemiBold"/>
                <a:ea typeface="Fira Sans Extra Condensed SemiBold"/>
                <a:cs typeface="Fira Sans Extra Condensed SemiBold"/>
                <a:sym typeface="Fira Sans Extra Condensed SemiBold"/>
              </a:rPr>
              <a:t>Light Emitting Diode</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pic>
        <p:nvPicPr>
          <p:cNvPr id="8194" name="Picture 2">
            <a:extLst>
              <a:ext uri="{FF2B5EF4-FFF2-40B4-BE49-F238E27FC236}">
                <a16:creationId xmlns:a16="http://schemas.microsoft.com/office/drawing/2014/main" id="{979C31FC-0A83-5AB4-925A-4D26411D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091" y="1424199"/>
            <a:ext cx="2864871" cy="29071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827AED4-FA55-EC96-29A8-9ADA0109CA7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992" b="95548" l="10000" r="90117">
                        <a14:foregroundMark x1="14258" y1="4921" x2="14258" y2="4921"/>
                        <a14:foregroundMark x1="17578" y1="9900" x2="33867" y2="9607"/>
                        <a14:foregroundMark x1="58711" y1="11131" x2="81445" y2="10135"/>
                        <a14:foregroundMark x1="81445" y1="10135" x2="81602" y2="10135"/>
                        <a14:foregroundMark x1="85234" y1="9607" x2="85234" y2="9607"/>
                        <a14:foregroundMark x1="9648" y1="73345" x2="10039" y2="3574"/>
                        <a14:foregroundMark x1="10039" y1="3574" x2="17969" y2="1465"/>
                        <a14:foregroundMark x1="26771" y1="1776" x2="80898" y2="3691"/>
                        <a14:foregroundMark x1="80898" y1="3691" x2="89336" y2="2460"/>
                        <a14:foregroundMark x1="89336" y1="2460" x2="90156" y2="1992"/>
                        <a14:foregroundMark x1="19375" y1="96544" x2="63750" y2="92443"/>
                        <a14:foregroundMark x1="63750" y1="92443" x2="80938" y2="95548"/>
                        <a14:backgroundMark x1="16914" y1="469" x2="27109" y2="996"/>
                      </a14:backgroundRemoval>
                    </a14:imgEffect>
                  </a14:imgLayer>
                </a14:imgProps>
              </a:ext>
            </a:extLst>
          </a:blip>
          <a:stretch>
            <a:fillRect/>
          </a:stretch>
        </p:blipFill>
        <p:spPr>
          <a:xfrm>
            <a:off x="3754705" y="1461979"/>
            <a:ext cx="4465986" cy="2977905"/>
          </a:xfrm>
          <a:prstGeom prst="rect">
            <a:avLst/>
          </a:prstGeom>
        </p:spPr>
      </p:pic>
      <p:sp>
        <p:nvSpPr>
          <p:cNvPr id="4" name="TextBox 3">
            <a:extLst>
              <a:ext uri="{FF2B5EF4-FFF2-40B4-BE49-F238E27FC236}">
                <a16:creationId xmlns:a16="http://schemas.microsoft.com/office/drawing/2014/main" id="{DBCDC480-1534-81CF-4D22-A86D7C8BB181}"/>
              </a:ext>
            </a:extLst>
          </p:cNvPr>
          <p:cNvSpPr txBox="1"/>
          <p:nvPr/>
        </p:nvSpPr>
        <p:spPr>
          <a:xfrm>
            <a:off x="1171574" y="6143705"/>
            <a:ext cx="6705600" cy="2800767"/>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Consists of tiny little bulbs called diodes </a:t>
            </a:r>
          </a:p>
          <a:p>
            <a:pPr rtl="0" fontAlgn="base">
              <a:spcBef>
                <a:spcPts val="0"/>
              </a:spcBef>
              <a:spcAft>
                <a:spcPts val="0"/>
              </a:spcAft>
              <a:buFont typeface="Arial" panose="020B0604020202020204" pitchFamily="34" charset="0"/>
              <a:buChar char="•"/>
            </a:pPr>
            <a:r>
              <a:rPr lang="en-US" sz="1600" dirty="0">
                <a:latin typeface="Arial" panose="020B0604020202020204" pitchFamily="34" charset="0"/>
              </a:rPr>
              <a:t>L</a:t>
            </a:r>
            <a:r>
              <a:rPr lang="en-US" sz="1600" b="0" i="0" u="none" strike="noStrike" dirty="0">
                <a:solidFill>
                  <a:srgbClr val="000000"/>
                </a:solidFill>
                <a:effectLst/>
                <a:latin typeface="Arial" panose="020B0604020202020204" pitchFamily="34" charset="0"/>
              </a:rPr>
              <a:t>ow power consumption</a:t>
            </a:r>
          </a:p>
          <a:p>
            <a:pPr rtl="0" fontAlgn="base">
              <a:spcBef>
                <a:spcPts val="0"/>
              </a:spcBef>
              <a:spcAft>
                <a:spcPts val="0"/>
              </a:spcAft>
              <a:buFont typeface="Arial" panose="020B0604020202020204" pitchFamily="34" charset="0"/>
              <a:buChar char="•"/>
            </a:pPr>
            <a:r>
              <a:rPr lang="en-US" sz="1600" dirty="0">
                <a:latin typeface="Arial" panose="020B0604020202020204" pitchFamily="34" charset="0"/>
              </a:rPr>
              <a:t>H</a:t>
            </a:r>
            <a:r>
              <a:rPr lang="en-US" sz="1600" b="0" i="0" u="none" strike="noStrike" dirty="0">
                <a:solidFill>
                  <a:srgbClr val="000000"/>
                </a:solidFill>
                <a:effectLst/>
                <a:latin typeface="Arial" panose="020B0604020202020204" pitchFamily="34" charset="0"/>
              </a:rPr>
              <a:t>igh brightness.</a:t>
            </a: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Capable of producing much higher contrast ratio, with black remaining true black because of the absence of back light.</a:t>
            </a:r>
          </a:p>
          <a:p>
            <a:pPr rtl="0" fontAlgn="base">
              <a:spcBef>
                <a:spcPts val="0"/>
              </a:spcBef>
              <a:spcAft>
                <a:spcPts val="0"/>
              </a:spcAft>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600" dirty="0">
                <a:latin typeface="Arial" panose="020B0604020202020204" pitchFamily="34" charset="0"/>
              </a:rPr>
              <a:t>Dr</a:t>
            </a:r>
            <a:r>
              <a:rPr lang="en-US" sz="1600" b="0" i="0" u="none" strike="noStrike" dirty="0">
                <a:solidFill>
                  <a:srgbClr val="000000"/>
                </a:solidFill>
                <a:effectLst/>
                <a:latin typeface="Arial" panose="020B0604020202020204" pitchFamily="34" charset="0"/>
              </a:rPr>
              <a:t>awback- </a:t>
            </a:r>
            <a:r>
              <a:rPr lang="en-US" sz="1600" dirty="0">
                <a:latin typeface="Arial" panose="020B0604020202020204" pitchFamily="34" charset="0"/>
              </a:rPr>
              <a:t>B</a:t>
            </a:r>
            <a:r>
              <a:rPr lang="en-US" sz="1600" b="0" i="0" u="none" strike="noStrike" dirty="0">
                <a:solidFill>
                  <a:srgbClr val="000000"/>
                </a:solidFill>
                <a:effectLst/>
                <a:latin typeface="Arial" panose="020B0604020202020204" pitchFamily="34" charset="0"/>
              </a:rPr>
              <a:t>rightness control, since the power given to a diode is also responsible for the colour reproduction, we can't simply lower the power supplied to diodes to control brightness.</a:t>
            </a:r>
          </a:p>
          <a:p>
            <a:pPr rtl="0" fontAlgn="base">
              <a:spcBef>
                <a:spcPts val="0"/>
              </a:spcBef>
              <a:spcAft>
                <a:spcPts val="0"/>
              </a:spcAft>
              <a:buFont typeface="Arial" panose="020B0604020202020204" pitchFamily="34" charset="0"/>
              <a:buChar char="•"/>
            </a:pPr>
            <a:r>
              <a:rPr lang="en-US" sz="1600" dirty="0">
                <a:latin typeface="Arial" panose="020B0604020202020204" pitchFamily="34" charset="0"/>
              </a:rPr>
              <a:t>Solution- Using </a:t>
            </a:r>
            <a:r>
              <a:rPr lang="en-US" sz="1600" b="0" i="0" u="none" strike="noStrike" dirty="0">
                <a:solidFill>
                  <a:srgbClr val="000000"/>
                </a:solidFill>
                <a:effectLst/>
                <a:latin typeface="Arial" panose="020B0604020202020204" pitchFamily="34" charset="0"/>
              </a:rPr>
              <a:t>PWM flicker in order to control the brightness, which may stress eyes.</a:t>
            </a:r>
          </a:p>
        </p:txBody>
      </p:sp>
      <p:pic>
        <p:nvPicPr>
          <p:cNvPr id="5" name="Picture 4">
            <a:extLst>
              <a:ext uri="{FF2B5EF4-FFF2-40B4-BE49-F238E27FC236}">
                <a16:creationId xmlns:a16="http://schemas.microsoft.com/office/drawing/2014/main" id="{885F637B-00BA-C285-8637-715EC9110822}"/>
              </a:ext>
            </a:extLst>
          </p:cNvPr>
          <p:cNvPicPr>
            <a:picLocks noChangeAspect="1"/>
          </p:cNvPicPr>
          <p:nvPr/>
        </p:nvPicPr>
        <p:blipFill>
          <a:blip r:embed="rId6">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6" name="Picture 5">
            <a:extLst>
              <a:ext uri="{FF2B5EF4-FFF2-40B4-BE49-F238E27FC236}">
                <a16:creationId xmlns:a16="http://schemas.microsoft.com/office/drawing/2014/main" id="{02998D0D-E933-2F62-2EC3-4929ED84E499}"/>
              </a:ext>
            </a:extLst>
          </p:cNvPr>
          <p:cNvPicPr>
            <a:picLocks noChangeAspect="1"/>
          </p:cNvPicPr>
          <p:nvPr/>
        </p:nvPicPr>
        <p:blipFill>
          <a:blip r:embed="rId7">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7" name="Picture 6">
            <a:extLst>
              <a:ext uri="{FF2B5EF4-FFF2-40B4-BE49-F238E27FC236}">
                <a16:creationId xmlns:a16="http://schemas.microsoft.com/office/drawing/2014/main" id="{9BD9E5F4-3D2E-DDF9-124D-AFBA67F6A680}"/>
              </a:ext>
            </a:extLst>
          </p:cNvPr>
          <p:cNvPicPr>
            <a:picLocks noChangeAspect="1"/>
          </p:cNvPicPr>
          <p:nvPr/>
        </p:nvPicPr>
        <p:blipFill>
          <a:blip r:embed="rId8">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8" name="Picture 7">
            <a:extLst>
              <a:ext uri="{FF2B5EF4-FFF2-40B4-BE49-F238E27FC236}">
                <a16:creationId xmlns:a16="http://schemas.microsoft.com/office/drawing/2014/main" id="{0224BF8B-281B-012F-CEF1-4BE6129CFCDD}"/>
              </a:ext>
            </a:extLst>
          </p:cNvPr>
          <p:cNvPicPr>
            <a:picLocks noChangeAspect="1"/>
          </p:cNvPicPr>
          <p:nvPr/>
        </p:nvPicPr>
        <p:blipFill>
          <a:blip r:embed="rId9">
            <a:alphaModFix amt="30000"/>
          </a:blip>
          <a:stretch>
            <a:fillRect/>
          </a:stretch>
        </p:blipFill>
        <p:spPr>
          <a:xfrm rot="698856">
            <a:off x="7264519" y="70215"/>
            <a:ext cx="1748888" cy="1748888"/>
          </a:xfrm>
          <a:prstGeom prst="rect">
            <a:avLst/>
          </a:prstGeom>
        </p:spPr>
      </p:pic>
    </p:spTree>
    <p:extLst>
      <p:ext uri="{BB962C8B-B14F-4D97-AF65-F5344CB8AC3E}">
        <p14:creationId xmlns:p14="http://schemas.microsoft.com/office/powerpoint/2010/main" val="2105839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Cathode Ray Tube</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5" name="!!lcd">
            <a:extLst>
              <a:ext uri="{FF2B5EF4-FFF2-40B4-BE49-F238E27FC236}">
                <a16:creationId xmlns:a16="http://schemas.microsoft.com/office/drawing/2014/main" id="{B6AB8EB9-4088-5072-3916-E6F851AFB0F1}"/>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LCD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ed">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oled">
            <a:extLst>
              <a:ext uri="{FF2B5EF4-FFF2-40B4-BE49-F238E27FC236}">
                <a16:creationId xmlns:a16="http://schemas.microsoft.com/office/drawing/2014/main" id="{82C2A09A-C728-E8E0-18D5-C036B1DE04A6}"/>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OLED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pic>
        <p:nvPicPr>
          <p:cNvPr id="2" name="Picture 1">
            <a:extLst>
              <a:ext uri="{FF2B5EF4-FFF2-40B4-BE49-F238E27FC236}">
                <a16:creationId xmlns:a16="http://schemas.microsoft.com/office/drawing/2014/main" id="{764E5B77-0C09-D5F5-E7F0-0D74C7782334}"/>
              </a:ext>
            </a:extLst>
          </p:cNvPr>
          <p:cNvPicPr>
            <a:picLocks noChangeAspect="1"/>
          </p:cNvPicPr>
          <p:nvPr/>
        </p:nvPicPr>
        <p:blipFill>
          <a:blip r:embed="rId3">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3" name="Picture 2">
            <a:extLst>
              <a:ext uri="{FF2B5EF4-FFF2-40B4-BE49-F238E27FC236}">
                <a16:creationId xmlns:a16="http://schemas.microsoft.com/office/drawing/2014/main" id="{62E43852-4BF8-CDDC-C03E-FE86AF13296B}"/>
              </a:ext>
            </a:extLst>
          </p:cNvPr>
          <p:cNvPicPr>
            <a:picLocks noChangeAspect="1"/>
          </p:cNvPicPr>
          <p:nvPr/>
        </p:nvPicPr>
        <p:blipFill>
          <a:blip r:embed="rId4">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4" name="Picture 3">
            <a:extLst>
              <a:ext uri="{FF2B5EF4-FFF2-40B4-BE49-F238E27FC236}">
                <a16:creationId xmlns:a16="http://schemas.microsoft.com/office/drawing/2014/main" id="{2EF81E4D-24A4-9187-B646-2E8078D5C2E6}"/>
              </a:ext>
            </a:extLst>
          </p:cNvPr>
          <p:cNvPicPr>
            <a:picLocks noChangeAspect="1"/>
          </p:cNvPicPr>
          <p:nvPr/>
        </p:nvPicPr>
        <p:blipFill>
          <a:blip r:embed="rId5">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5" name="Picture 4">
            <a:extLst>
              <a:ext uri="{FF2B5EF4-FFF2-40B4-BE49-F238E27FC236}">
                <a16:creationId xmlns:a16="http://schemas.microsoft.com/office/drawing/2014/main" id="{ABEBC204-B888-A55E-83E8-8CAC1AC4DE9D}"/>
              </a:ext>
            </a:extLst>
          </p:cNvPr>
          <p:cNvPicPr>
            <a:picLocks noChangeAspect="1"/>
          </p:cNvPicPr>
          <p:nvPr/>
        </p:nvPicPr>
        <p:blipFill>
          <a:blip r:embed="rId6">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18758347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oled">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chemeClr val="accent1"/>
                </a:solidFill>
                <a:latin typeface="Fira Sans Extra Condensed SemiBold"/>
                <a:ea typeface="Fira Sans Extra Condensed SemiBold"/>
                <a:cs typeface="Fira Sans Extra Condensed SemiBold"/>
                <a:sym typeface="Fira Sans Extra Condensed SemiBold"/>
              </a:rPr>
              <a:t>Organic LED</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2566527" y="6144387"/>
            <a:ext cx="7268680" cy="2889173"/>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this technology consists of tiny little bulbs called diodes. LED displays use a large number of these diodes. These diodes are low power consumption devices that provide high brightness. This technology is capable of producing much higher contrast ratio, with black remaining true black because of the absence of back light. One drawback is, however, the brightness control. Since the power given to a diode is also responsible for the colour reproduction, we cant simply lower the power supplied to diodes to control brightness, we need to use something called PWM flicker in order to control the brightness. This PWM may cause stress on some people’s eyes.</a:t>
            </a:r>
            <a:endParaRPr sz="1800" dirty="0">
              <a:solidFill>
                <a:schemeClr val="dk1"/>
              </a:solidFill>
              <a:latin typeface="Roboto"/>
              <a:ea typeface="Roboto"/>
              <a:cs typeface="Roboto"/>
              <a:sym typeface="Roboto"/>
            </a:endParaRPr>
          </a:p>
        </p:txBody>
      </p:sp>
      <p:sp>
        <p:nvSpPr>
          <p:cNvPr id="4" name="TextBox 3">
            <a:extLst>
              <a:ext uri="{FF2B5EF4-FFF2-40B4-BE49-F238E27FC236}">
                <a16:creationId xmlns:a16="http://schemas.microsoft.com/office/drawing/2014/main" id="{F9800B35-91BF-A3A6-548D-876BA5F175E4}"/>
              </a:ext>
            </a:extLst>
          </p:cNvPr>
          <p:cNvSpPr txBox="1"/>
          <p:nvPr/>
        </p:nvSpPr>
        <p:spPr>
          <a:xfrm>
            <a:off x="1300535" y="1560168"/>
            <a:ext cx="6629760" cy="2308324"/>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OLED is a further improvement upon the existing LED display technology</a:t>
            </a:r>
            <a:r>
              <a:rPr lang="en-US" sz="1800" dirty="0">
                <a:latin typeface="+mj-lt"/>
              </a:rPr>
              <a:t>, </a:t>
            </a:r>
            <a:r>
              <a:rPr lang="en-US" sz="1800" b="0" i="0" u="none" strike="noStrike" dirty="0">
                <a:solidFill>
                  <a:srgbClr val="000000"/>
                </a:solidFill>
                <a:effectLst/>
                <a:latin typeface="+mj-lt"/>
              </a:rPr>
              <a:t>more reliable. </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No </a:t>
            </a:r>
            <a:r>
              <a:rPr lang="en-US" sz="1800" dirty="0">
                <a:latin typeface="+mj-lt"/>
              </a:rPr>
              <a:t>excess heat produced</a:t>
            </a:r>
          </a:p>
          <a:p>
            <a:pPr marL="285750" indent="-285750" rtl="0" fontAlgn="base">
              <a:spcBef>
                <a:spcPts val="0"/>
              </a:spcBef>
              <a:spcAft>
                <a:spcPts val="0"/>
              </a:spcAft>
              <a:buFont typeface="Arial" panose="020B0604020202020204" pitchFamily="34" charset="0"/>
              <a:buChar char="•"/>
            </a:pPr>
            <a:r>
              <a:rPr lang="en-US" sz="1800" dirty="0">
                <a:latin typeface="+mj-lt"/>
              </a:rPr>
              <a:t>Lighter, brighter</a:t>
            </a:r>
          </a:p>
          <a:p>
            <a:pPr marL="285750" indent="-285750" rtl="0" fontAlgn="base">
              <a:spcBef>
                <a:spcPts val="0"/>
              </a:spcBef>
              <a:spcAft>
                <a:spcPts val="0"/>
              </a:spcAft>
              <a:buFont typeface="Arial" panose="020B0604020202020204" pitchFamily="34" charset="0"/>
              <a:buChar char="•"/>
            </a:pPr>
            <a:r>
              <a:rPr lang="en-US" sz="1800" dirty="0">
                <a:latin typeface="+mj-lt"/>
              </a:rPr>
              <a:t>Lesser power consumption compared to LEDs</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Fastest response times as compared to all other display technologies. </a:t>
            </a:r>
          </a:p>
          <a:p>
            <a:pPr marL="285750" indent="-285750" rtl="0" fontAlgn="base">
              <a:spcBef>
                <a:spcPts val="0"/>
              </a:spcBef>
              <a:spcAft>
                <a:spcPts val="0"/>
              </a:spcAft>
              <a:buFont typeface="Arial" panose="020B0604020202020204" pitchFamily="34" charset="0"/>
              <a:buChar char="•"/>
            </a:pPr>
            <a:r>
              <a:rPr lang="en-US" sz="1800" dirty="0">
                <a:latin typeface="+mj-lt"/>
              </a:rPr>
              <a:t>Drawback- M</a:t>
            </a:r>
            <a:r>
              <a:rPr lang="en-US" sz="1800" b="0" i="0" u="none" strike="noStrike" dirty="0">
                <a:solidFill>
                  <a:srgbClr val="000000"/>
                </a:solidFill>
                <a:effectLst/>
                <a:latin typeface="+mj-lt"/>
              </a:rPr>
              <a:t>ay have a smaller life as compared to LED.</a:t>
            </a:r>
            <a:endParaRPr lang="en-US" sz="1800" b="1" i="0" u="none" strike="noStrike" dirty="0">
              <a:solidFill>
                <a:srgbClr val="000000"/>
              </a:solidFill>
              <a:effectLst/>
              <a:latin typeface="+mj-lt"/>
            </a:endParaRPr>
          </a:p>
        </p:txBody>
      </p:sp>
      <p:pic>
        <p:nvPicPr>
          <p:cNvPr id="7" name="Picture 6">
            <a:extLst>
              <a:ext uri="{FF2B5EF4-FFF2-40B4-BE49-F238E27FC236}">
                <a16:creationId xmlns:a16="http://schemas.microsoft.com/office/drawing/2014/main" id="{B01CA0DD-115D-3136-28D4-BF1B70AC3D4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67" b="99500" l="34000" r="65833">
                        <a14:foregroundMark x1="42583" y1="1167" x2="41583" y2="14833"/>
                        <a14:foregroundMark x1="41583" y1="14833" x2="33833" y2="52333"/>
                        <a14:foregroundMark x1="33833" y1="52333" x2="35250" y2="62667"/>
                        <a14:foregroundMark x1="35250" y1="62667" x2="37500" y2="48667"/>
                        <a14:foregroundMark x1="37500" y1="48667" x2="37417" y2="31500"/>
                        <a14:foregroundMark x1="37417" y1="31500" x2="51917" y2="18000"/>
                        <a14:foregroundMark x1="51917" y1="18000" x2="59083" y2="20000"/>
                        <a14:foregroundMark x1="59083" y1="20000" x2="58000" y2="7500"/>
                        <a14:foregroundMark x1="58000" y1="7500" x2="50583" y2="333"/>
                        <a14:foregroundMark x1="50583" y1="333" x2="42500" y2="500"/>
                        <a14:foregroundMark x1="34333" y1="41000" x2="34083" y2="55833"/>
                        <a14:foregroundMark x1="34083" y1="55833" x2="34583" y2="58667"/>
                        <a14:foregroundMark x1="41833" y1="90000" x2="46917" y2="98000"/>
                        <a14:foregroundMark x1="46917" y1="98000" x2="53000" y2="98333"/>
                        <a14:foregroundMark x1="53000" y1="98333" x2="58167" y2="93167"/>
                        <a14:foregroundMark x1="58167" y1="93167" x2="58500" y2="88667"/>
                        <a14:foregroundMark x1="42333" y1="97500" x2="58083" y2="99500"/>
                        <a14:foregroundMark x1="62917" y1="29500" x2="66417" y2="40333"/>
                        <a14:foregroundMark x1="66417" y1="40333" x2="65667" y2="63500"/>
                        <a14:foregroundMark x1="65667" y1="63500" x2="64500" y2="68500"/>
                        <a14:foregroundMark x1="65583" y1="37500" x2="63167" y2="29667"/>
                        <a14:foregroundMark x1="46750" y1="71333" x2="46750" y2="69500"/>
                        <a14:foregroundMark x1="62583" y1="47500" x2="57250" y2="66167"/>
                        <a14:foregroundMark x1="57417" y1="59667" x2="51917" y2="73333"/>
                        <a14:foregroundMark x1="52833" y1="66833" x2="45667" y2="49167"/>
                        <a14:foregroundMark x1="45667" y1="49167" x2="52917" y2="54333"/>
                        <a14:foregroundMark x1="52917" y1="54333" x2="51083" y2="62500"/>
                        <a14:foregroundMark x1="44333" y1="48833" x2="42083" y2="59167"/>
                        <a14:foregroundMark x1="42083" y1="59167" x2="44083" y2="50000"/>
                        <a14:foregroundMark x1="45917" y1="46167" x2="49167" y2="41333"/>
                        <a14:foregroundMark x1="34250" y1="57667" x2="46083" y2="47167"/>
                        <a14:foregroundMark x1="46417" y1="53000" x2="62083" y2="45833"/>
                        <a14:foregroundMark x1="62083" y1="45833" x2="56417" y2="47833"/>
                        <a14:foregroundMark x1="50083" y1="43167" x2="43333" y2="51833"/>
                        <a14:foregroundMark x1="48417" y1="42667" x2="51583" y2="56833"/>
                        <a14:foregroundMark x1="51917" y1="50667" x2="49750" y2="60833"/>
                        <a14:foregroundMark x1="49750" y1="60833" x2="49833" y2="55500"/>
                        <a14:foregroundMark x1="49667" y1="54333" x2="49667" y2="54000"/>
                        <a14:foregroundMark x1="46417" y1="60167" x2="42333" y2="54833"/>
                        <a14:foregroundMark x1="40500" y1="49333" x2="40583" y2="62000"/>
                        <a14:foregroundMark x1="40583" y1="62000" x2="40250" y2="58333"/>
                        <a14:foregroundMark x1="37750" y1="53333" x2="35917" y2="53833"/>
                        <a14:foregroundMark x1="36833" y1="59167" x2="39000" y2="68833"/>
                        <a14:foregroundMark x1="39000" y1="68833" x2="39333" y2="69167"/>
                        <a14:foregroundMark x1="39583" y1="56833" x2="42000" y2="72500"/>
                        <a14:foregroundMark x1="40083" y1="63167" x2="41667" y2="71167"/>
                        <a14:foregroundMark x1="37583" y1="56500" x2="41583" y2="69000"/>
                        <a14:foregroundMark x1="41583" y1="69000" x2="42667" y2="70833"/>
                        <a14:foregroundMark x1="38917" y1="56667" x2="39833" y2="61333"/>
                        <a14:foregroundMark x1="37833" y1="56167" x2="41000" y2="68667"/>
                        <a14:foregroundMark x1="37917" y1="53333" x2="40167" y2="63333"/>
                        <a14:foregroundMark x1="40167" y1="63333" x2="41750" y2="67000"/>
                        <a14:foregroundMark x1="41333" y1="57167" x2="55750" y2="73333"/>
                        <a14:foregroundMark x1="55750" y1="73333" x2="65833" y2="73500"/>
                        <a14:foregroundMark x1="62833" y1="52000" x2="59667" y2="66167"/>
                        <a14:foregroundMark x1="59667" y1="66167" x2="58750" y2="65500"/>
                        <a14:foregroundMark x1="60667" y1="56833" x2="57917" y2="69333"/>
                        <a14:foregroundMark x1="60333" y1="58667" x2="59167" y2="63833"/>
                        <a14:foregroundMark x1="60750" y1="55833" x2="60250" y2="62167"/>
                        <a14:foregroundMark x1="61250" y1="57167" x2="61000" y2="61667"/>
                        <a14:foregroundMark x1="61083" y1="57833" x2="60917" y2="60167"/>
                        <a14:foregroundMark x1="61167" y1="56000" x2="59833" y2="63500"/>
                        <a14:foregroundMark x1="59083" y1="57333" x2="59083" y2="57333"/>
                        <a14:foregroundMark x1="56000" y1="40667" x2="54500" y2="44000"/>
                        <a14:foregroundMark x1="50250" y1="40333" x2="48667" y2="47167"/>
                        <a14:foregroundMark x1="48083" y1="40500" x2="45500" y2="53000"/>
                        <a14:foregroundMark x1="45500" y1="51000" x2="47917" y2="63167"/>
                      </a14:backgroundRemoval>
                    </a14:imgEffect>
                  </a14:imgLayer>
                </a14:imgProps>
              </a:ext>
            </a:extLst>
          </a:blip>
          <a:srcRect l="32750" r="32250"/>
          <a:stretch/>
        </p:blipFill>
        <p:spPr>
          <a:xfrm rot="16200000">
            <a:off x="2924174" y="-4808201"/>
            <a:ext cx="3200400" cy="4572000"/>
          </a:xfrm>
          <a:prstGeom prst="rect">
            <a:avLst/>
          </a:prstGeom>
        </p:spPr>
      </p:pic>
      <p:pic>
        <p:nvPicPr>
          <p:cNvPr id="8" name="Picture 7">
            <a:extLst>
              <a:ext uri="{FF2B5EF4-FFF2-40B4-BE49-F238E27FC236}">
                <a16:creationId xmlns:a16="http://schemas.microsoft.com/office/drawing/2014/main" id="{E7D003A8-0406-171B-B6EE-51BDDBAD4555}"/>
              </a:ext>
            </a:extLst>
          </p:cNvPr>
          <p:cNvPicPr>
            <a:picLocks noChangeAspect="1"/>
          </p:cNvPicPr>
          <p:nvPr/>
        </p:nvPicPr>
        <p:blipFill>
          <a:blip r:embed="rId5">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9" name="Picture 8">
            <a:extLst>
              <a:ext uri="{FF2B5EF4-FFF2-40B4-BE49-F238E27FC236}">
                <a16:creationId xmlns:a16="http://schemas.microsoft.com/office/drawing/2014/main" id="{7FCCDFCB-AA55-983D-4A91-59A32FA9F98E}"/>
              </a:ext>
            </a:extLst>
          </p:cNvPr>
          <p:cNvPicPr>
            <a:picLocks noChangeAspect="1"/>
          </p:cNvPicPr>
          <p:nvPr/>
        </p:nvPicPr>
        <p:blipFill>
          <a:blip r:embed="rId6">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10" name="Picture 9">
            <a:extLst>
              <a:ext uri="{FF2B5EF4-FFF2-40B4-BE49-F238E27FC236}">
                <a16:creationId xmlns:a16="http://schemas.microsoft.com/office/drawing/2014/main" id="{CE3817EC-90F5-22D9-ACF1-7B598D9E50E0}"/>
              </a:ext>
            </a:extLst>
          </p:cNvPr>
          <p:cNvPicPr>
            <a:picLocks noChangeAspect="1"/>
          </p:cNvPicPr>
          <p:nvPr/>
        </p:nvPicPr>
        <p:blipFill>
          <a:blip r:embed="rId7">
            <a:alphaModFix amt="30000"/>
          </a:blip>
          <a:stretch>
            <a:fillRect/>
          </a:stretch>
        </p:blipFill>
        <p:spPr>
          <a:xfrm>
            <a:off x="6692822" y="2410852"/>
            <a:ext cx="2755978" cy="2755978"/>
          </a:xfrm>
          <a:prstGeom prst="rect">
            <a:avLst/>
          </a:prstGeom>
          <a:effectLst>
            <a:glow>
              <a:schemeClr val="accent1"/>
            </a:glow>
            <a:reflection endPos="0" dist="50800" dir="5400000" sy="-100000" algn="bl" rotWithShape="0"/>
          </a:effectLst>
        </p:spPr>
      </p:pic>
      <p:pic>
        <p:nvPicPr>
          <p:cNvPr id="11" name="Picture 10">
            <a:extLst>
              <a:ext uri="{FF2B5EF4-FFF2-40B4-BE49-F238E27FC236}">
                <a16:creationId xmlns:a16="http://schemas.microsoft.com/office/drawing/2014/main" id="{9D68146E-6930-19FC-CE4F-4A811AE011CC}"/>
              </a:ext>
            </a:extLst>
          </p:cNvPr>
          <p:cNvPicPr>
            <a:picLocks noChangeAspect="1"/>
          </p:cNvPicPr>
          <p:nvPr/>
        </p:nvPicPr>
        <p:blipFill>
          <a:blip r:embed="rId8">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302816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oled">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5676899" y="2023099"/>
            <a:ext cx="2610955"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chemeClr val="accent1"/>
                </a:solidFill>
                <a:latin typeface="Fira Sans Extra Condensed SemiBold"/>
                <a:ea typeface="Fira Sans Extra Condensed SemiBold"/>
                <a:cs typeface="Fira Sans Extra Condensed SemiBold"/>
                <a:sym typeface="Fira Sans Extra Condensed SemiBold"/>
              </a:rPr>
              <a:t>OLED</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2566527" y="6144387"/>
            <a:ext cx="7268680" cy="2889173"/>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this technology consists of tiny little bulbs called diodes. LED displays use a large number of these diodes. These diodes are low power consumption devices that provide high brightness. This technology is capable of producing much higher contrast ratio, with black remaining true black because of the absence of back light. One drawback is, however, the brightness control. Since the power given to a diode is also responsible for the colour reproduction, we cant simply lower the power supplied to diodes to control brightness, we need to use something called PWM flicker in order to control the brightness. This PWM may cause stress on some people’s eyes.</a:t>
            </a:r>
            <a:endParaRPr sz="1800" dirty="0">
              <a:solidFill>
                <a:schemeClr val="dk1"/>
              </a:solidFill>
              <a:latin typeface="Roboto"/>
              <a:ea typeface="Roboto"/>
              <a:cs typeface="Roboto"/>
              <a:sym typeface="Roboto"/>
            </a:endParaRPr>
          </a:p>
        </p:txBody>
      </p:sp>
      <p:sp>
        <p:nvSpPr>
          <p:cNvPr id="4" name="TextBox 3">
            <a:extLst>
              <a:ext uri="{FF2B5EF4-FFF2-40B4-BE49-F238E27FC236}">
                <a16:creationId xmlns:a16="http://schemas.microsoft.com/office/drawing/2014/main" id="{F9800B35-91BF-A3A6-548D-876BA5F175E4}"/>
              </a:ext>
            </a:extLst>
          </p:cNvPr>
          <p:cNvSpPr txBox="1"/>
          <p:nvPr/>
        </p:nvSpPr>
        <p:spPr>
          <a:xfrm>
            <a:off x="1209494" y="5954368"/>
            <a:ext cx="6629760" cy="2308324"/>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OLED is a further improvement upon the existing LED display technology</a:t>
            </a:r>
            <a:r>
              <a:rPr lang="en-US" sz="1800" dirty="0">
                <a:latin typeface="+mj-lt"/>
              </a:rPr>
              <a:t>, </a:t>
            </a:r>
            <a:r>
              <a:rPr lang="en-US" sz="1800" b="0" i="0" u="none" strike="noStrike" dirty="0">
                <a:solidFill>
                  <a:srgbClr val="000000"/>
                </a:solidFill>
                <a:effectLst/>
                <a:latin typeface="+mj-lt"/>
              </a:rPr>
              <a:t>more reliable. </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No </a:t>
            </a:r>
            <a:r>
              <a:rPr lang="en-US" sz="1800" dirty="0">
                <a:latin typeface="+mj-lt"/>
              </a:rPr>
              <a:t>excess heat produced</a:t>
            </a:r>
          </a:p>
          <a:p>
            <a:pPr marL="285750" indent="-285750" rtl="0" fontAlgn="base">
              <a:spcBef>
                <a:spcPts val="0"/>
              </a:spcBef>
              <a:spcAft>
                <a:spcPts val="0"/>
              </a:spcAft>
              <a:buFont typeface="Arial" panose="020B0604020202020204" pitchFamily="34" charset="0"/>
              <a:buChar char="•"/>
            </a:pPr>
            <a:r>
              <a:rPr lang="en-US" sz="1800" dirty="0">
                <a:latin typeface="+mj-lt"/>
              </a:rPr>
              <a:t>Lighter, brighter</a:t>
            </a:r>
          </a:p>
          <a:p>
            <a:pPr marL="285750" indent="-285750" rtl="0" fontAlgn="base">
              <a:spcBef>
                <a:spcPts val="0"/>
              </a:spcBef>
              <a:spcAft>
                <a:spcPts val="0"/>
              </a:spcAft>
              <a:buFont typeface="Arial" panose="020B0604020202020204" pitchFamily="34" charset="0"/>
              <a:buChar char="•"/>
            </a:pPr>
            <a:r>
              <a:rPr lang="en-US" sz="1800" dirty="0">
                <a:latin typeface="+mj-lt"/>
              </a:rPr>
              <a:t>Lesser power consumption compared to LEDs</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Fastest response times as compared to all other display technologies. </a:t>
            </a:r>
          </a:p>
          <a:p>
            <a:pPr marL="285750" indent="-285750" rtl="0" fontAlgn="base">
              <a:spcBef>
                <a:spcPts val="0"/>
              </a:spcBef>
              <a:spcAft>
                <a:spcPts val="0"/>
              </a:spcAft>
              <a:buFont typeface="Arial" panose="020B0604020202020204" pitchFamily="34" charset="0"/>
              <a:buChar char="•"/>
            </a:pPr>
            <a:r>
              <a:rPr lang="en-US" sz="1800" dirty="0">
                <a:latin typeface="+mj-lt"/>
              </a:rPr>
              <a:t>Drawback- M</a:t>
            </a:r>
            <a:r>
              <a:rPr lang="en-US" sz="1800" b="0" i="0" u="none" strike="noStrike" dirty="0">
                <a:solidFill>
                  <a:srgbClr val="000000"/>
                </a:solidFill>
                <a:effectLst/>
                <a:latin typeface="+mj-lt"/>
              </a:rPr>
              <a:t>ay have a smaller life as compared to LED.</a:t>
            </a:r>
            <a:endParaRPr lang="en-US" sz="1800" b="1" i="0" u="none" strike="noStrike" dirty="0">
              <a:solidFill>
                <a:srgbClr val="000000"/>
              </a:solidFill>
              <a:effectLst/>
              <a:latin typeface="+mj-lt"/>
            </a:endParaRPr>
          </a:p>
        </p:txBody>
      </p:sp>
      <p:pic>
        <p:nvPicPr>
          <p:cNvPr id="7" name="Picture 6">
            <a:extLst>
              <a:ext uri="{FF2B5EF4-FFF2-40B4-BE49-F238E27FC236}">
                <a16:creationId xmlns:a16="http://schemas.microsoft.com/office/drawing/2014/main" id="{B01CA0DD-115D-3136-28D4-BF1B70AC3D4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67" b="99500" l="34000" r="65833">
                        <a14:foregroundMark x1="42583" y1="1167" x2="41583" y2="14833"/>
                        <a14:foregroundMark x1="41583" y1="14833" x2="33833" y2="52333"/>
                        <a14:foregroundMark x1="33833" y1="52333" x2="35250" y2="62667"/>
                        <a14:foregroundMark x1="35250" y1="62667" x2="37500" y2="48667"/>
                        <a14:foregroundMark x1="37500" y1="48667" x2="37417" y2="31500"/>
                        <a14:foregroundMark x1="37417" y1="31500" x2="51917" y2="18000"/>
                        <a14:foregroundMark x1="51917" y1="18000" x2="59083" y2="20000"/>
                        <a14:foregroundMark x1="59083" y1="20000" x2="58000" y2="7500"/>
                        <a14:foregroundMark x1="58000" y1="7500" x2="50583" y2="333"/>
                        <a14:foregroundMark x1="50583" y1="333" x2="42500" y2="500"/>
                        <a14:foregroundMark x1="34333" y1="41000" x2="34083" y2="55833"/>
                        <a14:foregroundMark x1="34083" y1="55833" x2="34583" y2="58667"/>
                        <a14:foregroundMark x1="41833" y1="90000" x2="46917" y2="98000"/>
                        <a14:foregroundMark x1="46917" y1="98000" x2="53000" y2="98333"/>
                        <a14:foregroundMark x1="53000" y1="98333" x2="58167" y2="93167"/>
                        <a14:foregroundMark x1="58167" y1="93167" x2="58500" y2="88667"/>
                        <a14:foregroundMark x1="42333" y1="97500" x2="58083" y2="99500"/>
                        <a14:foregroundMark x1="62917" y1="29500" x2="66417" y2="40333"/>
                        <a14:foregroundMark x1="66417" y1="40333" x2="65667" y2="63500"/>
                        <a14:foregroundMark x1="65667" y1="63500" x2="64500" y2="68500"/>
                        <a14:foregroundMark x1="65583" y1="37500" x2="63167" y2="29667"/>
                        <a14:foregroundMark x1="46750" y1="71333" x2="46750" y2="69500"/>
                        <a14:foregroundMark x1="62583" y1="47500" x2="57250" y2="66167"/>
                        <a14:foregroundMark x1="57417" y1="59667" x2="51917" y2="73333"/>
                        <a14:foregroundMark x1="52833" y1="66833" x2="45667" y2="49167"/>
                        <a14:foregroundMark x1="45667" y1="49167" x2="52917" y2="54333"/>
                        <a14:foregroundMark x1="52917" y1="54333" x2="51083" y2="62500"/>
                        <a14:foregroundMark x1="44333" y1="48833" x2="42083" y2="59167"/>
                        <a14:foregroundMark x1="42083" y1="59167" x2="44083" y2="50000"/>
                        <a14:foregroundMark x1="45917" y1="46167" x2="49167" y2="41333"/>
                        <a14:foregroundMark x1="34250" y1="57667" x2="46083" y2="47167"/>
                        <a14:foregroundMark x1="46417" y1="53000" x2="62083" y2="45833"/>
                        <a14:foregroundMark x1="62083" y1="45833" x2="56417" y2="47833"/>
                        <a14:foregroundMark x1="50083" y1="43167" x2="43333" y2="51833"/>
                        <a14:foregroundMark x1="48417" y1="42667" x2="51583" y2="56833"/>
                        <a14:foregroundMark x1="51917" y1="50667" x2="49750" y2="60833"/>
                        <a14:foregroundMark x1="49750" y1="60833" x2="49833" y2="55500"/>
                        <a14:foregroundMark x1="49667" y1="54333" x2="49667" y2="54000"/>
                        <a14:foregroundMark x1="46417" y1="60167" x2="42333" y2="54833"/>
                        <a14:foregroundMark x1="40500" y1="49333" x2="40583" y2="62000"/>
                        <a14:foregroundMark x1="40583" y1="62000" x2="40250" y2="58333"/>
                        <a14:foregroundMark x1="37750" y1="53333" x2="35917" y2="53833"/>
                        <a14:foregroundMark x1="36833" y1="59167" x2="39000" y2="68833"/>
                        <a14:foregroundMark x1="39000" y1="68833" x2="39333" y2="69167"/>
                        <a14:foregroundMark x1="39583" y1="56833" x2="42000" y2="72500"/>
                        <a14:foregroundMark x1="40083" y1="63167" x2="41667" y2="71167"/>
                        <a14:foregroundMark x1="37583" y1="56500" x2="41583" y2="69000"/>
                        <a14:foregroundMark x1="41583" y1="69000" x2="42667" y2="70833"/>
                        <a14:foregroundMark x1="38917" y1="56667" x2="39833" y2="61333"/>
                        <a14:foregroundMark x1="37833" y1="56167" x2="41000" y2="68667"/>
                        <a14:foregroundMark x1="37917" y1="53333" x2="40167" y2="63333"/>
                        <a14:foregroundMark x1="40167" y1="63333" x2="41750" y2="67000"/>
                        <a14:foregroundMark x1="41333" y1="57167" x2="55750" y2="73333"/>
                        <a14:foregroundMark x1="55750" y1="73333" x2="65833" y2="73500"/>
                        <a14:foregroundMark x1="62833" y1="52000" x2="59667" y2="66167"/>
                        <a14:foregroundMark x1="59667" y1="66167" x2="58750" y2="65500"/>
                        <a14:foregroundMark x1="60667" y1="56833" x2="57917" y2="69333"/>
                        <a14:foregroundMark x1="60333" y1="58667" x2="59167" y2="63833"/>
                        <a14:foregroundMark x1="60750" y1="55833" x2="60250" y2="62167"/>
                        <a14:foregroundMark x1="61250" y1="57167" x2="61000" y2="61667"/>
                        <a14:foregroundMark x1="61083" y1="57833" x2="60917" y2="60167"/>
                        <a14:foregroundMark x1="61167" y1="56000" x2="59833" y2="63500"/>
                        <a14:foregroundMark x1="59083" y1="57333" x2="59083" y2="57333"/>
                        <a14:foregroundMark x1="56000" y1="40667" x2="54500" y2="44000"/>
                        <a14:foregroundMark x1="50250" y1="40333" x2="48667" y2="47167"/>
                        <a14:foregroundMark x1="48083" y1="40500" x2="45500" y2="53000"/>
                        <a14:foregroundMark x1="45500" y1="51000" x2="47917" y2="63167"/>
                      </a14:backgroundRemoval>
                    </a14:imgEffect>
                  </a14:imgLayer>
                </a14:imgProps>
              </a:ext>
            </a:extLst>
          </a:blip>
          <a:srcRect l="32750" r="32250"/>
          <a:stretch/>
        </p:blipFill>
        <p:spPr>
          <a:xfrm>
            <a:off x="2924174" y="0"/>
            <a:ext cx="3200400" cy="5143500"/>
          </a:xfrm>
          <a:prstGeom prst="rect">
            <a:avLst/>
          </a:prstGeom>
        </p:spPr>
      </p:pic>
      <p:pic>
        <p:nvPicPr>
          <p:cNvPr id="3" name="Picture 2">
            <a:extLst>
              <a:ext uri="{FF2B5EF4-FFF2-40B4-BE49-F238E27FC236}">
                <a16:creationId xmlns:a16="http://schemas.microsoft.com/office/drawing/2014/main" id="{ED6C401A-A8C0-FCCE-6DAB-EF7C9D733F89}"/>
              </a:ext>
            </a:extLst>
          </p:cNvPr>
          <p:cNvPicPr>
            <a:picLocks noChangeAspect="1"/>
          </p:cNvPicPr>
          <p:nvPr/>
        </p:nvPicPr>
        <p:blipFill>
          <a:blip r:embed="rId5">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5" name="Picture 4">
            <a:extLst>
              <a:ext uri="{FF2B5EF4-FFF2-40B4-BE49-F238E27FC236}">
                <a16:creationId xmlns:a16="http://schemas.microsoft.com/office/drawing/2014/main" id="{198F0FE9-2C77-6F6F-1B77-B2C45094271D}"/>
              </a:ext>
            </a:extLst>
          </p:cNvPr>
          <p:cNvPicPr>
            <a:picLocks noChangeAspect="1"/>
          </p:cNvPicPr>
          <p:nvPr/>
        </p:nvPicPr>
        <p:blipFill>
          <a:blip r:embed="rId6">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8" name="Picture 7">
            <a:extLst>
              <a:ext uri="{FF2B5EF4-FFF2-40B4-BE49-F238E27FC236}">
                <a16:creationId xmlns:a16="http://schemas.microsoft.com/office/drawing/2014/main" id="{F81851F4-B51E-ED86-56DF-48F0F33AFA3A}"/>
              </a:ext>
            </a:extLst>
          </p:cNvPr>
          <p:cNvPicPr>
            <a:picLocks noChangeAspect="1"/>
          </p:cNvPicPr>
          <p:nvPr/>
        </p:nvPicPr>
        <p:blipFill>
          <a:blip r:embed="rId7">
            <a:alphaModFix amt="30000"/>
          </a:blip>
          <a:stretch>
            <a:fillRect/>
          </a:stretch>
        </p:blipFill>
        <p:spPr>
          <a:xfrm rot="698856">
            <a:off x="7741988" y="585290"/>
            <a:ext cx="938771" cy="938771"/>
          </a:xfrm>
          <a:prstGeom prst="rect">
            <a:avLst/>
          </a:prstGeom>
        </p:spPr>
      </p:pic>
      <p:pic>
        <p:nvPicPr>
          <p:cNvPr id="9" name="Picture 8">
            <a:extLst>
              <a:ext uri="{FF2B5EF4-FFF2-40B4-BE49-F238E27FC236}">
                <a16:creationId xmlns:a16="http://schemas.microsoft.com/office/drawing/2014/main" id="{2478FABA-AE70-741E-412B-63D4960B0CA9}"/>
              </a:ext>
            </a:extLst>
          </p:cNvPr>
          <p:cNvPicPr>
            <a:picLocks noChangeAspect="1"/>
          </p:cNvPicPr>
          <p:nvPr/>
        </p:nvPicPr>
        <p:blipFill>
          <a:blip r:embed="rId8">
            <a:alphaModFix amt="30000"/>
          </a:blip>
          <a:stretch>
            <a:fillRect/>
          </a:stretch>
        </p:blipFill>
        <p:spPr>
          <a:xfrm>
            <a:off x="6692822" y="2410852"/>
            <a:ext cx="2755978" cy="2755978"/>
          </a:xfrm>
          <a:prstGeom prst="rect">
            <a:avLst/>
          </a:prstGeom>
          <a:effectLst>
            <a:glow>
              <a:schemeClr val="accent1"/>
            </a:glow>
            <a:reflection endPos="0" dist="50800" dir="5400000" sy="-100000" algn="bl" rotWithShape="0"/>
          </a:effectLst>
        </p:spPr>
      </p:pic>
    </p:spTree>
    <p:extLst>
      <p:ext uri="{BB962C8B-B14F-4D97-AF65-F5344CB8AC3E}">
        <p14:creationId xmlns:p14="http://schemas.microsoft.com/office/powerpoint/2010/main" val="247913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Cathode Ray Tube</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5" name="!!lcd">
            <a:extLst>
              <a:ext uri="{FF2B5EF4-FFF2-40B4-BE49-F238E27FC236}">
                <a16:creationId xmlns:a16="http://schemas.microsoft.com/office/drawing/2014/main" id="{B6AB8EB9-4088-5072-3916-E6F851AFB0F1}"/>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LCD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ed">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oled">
            <a:extLst>
              <a:ext uri="{FF2B5EF4-FFF2-40B4-BE49-F238E27FC236}">
                <a16:creationId xmlns:a16="http://schemas.microsoft.com/office/drawing/2014/main" id="{82C2A09A-C728-E8E0-18D5-C036B1DE04A6}"/>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accent1"/>
                </a:solidFill>
                <a:latin typeface="Fira Sans Extra Condensed SemiBold"/>
                <a:ea typeface="Fira Sans Extra Condensed SemiBold"/>
                <a:cs typeface="Fira Sans Extra Condensed SemiBold"/>
                <a:sym typeface="Fira Sans Extra Condensed SemiBold"/>
              </a:rPr>
              <a:t>OLED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pic>
        <p:nvPicPr>
          <p:cNvPr id="2" name="Picture 1">
            <a:extLst>
              <a:ext uri="{FF2B5EF4-FFF2-40B4-BE49-F238E27FC236}">
                <a16:creationId xmlns:a16="http://schemas.microsoft.com/office/drawing/2014/main" id="{0E781AB7-ADE0-8229-1544-B93D8E0BDAD8}"/>
              </a:ext>
            </a:extLst>
          </p:cNvPr>
          <p:cNvPicPr>
            <a:picLocks noChangeAspect="1"/>
          </p:cNvPicPr>
          <p:nvPr/>
        </p:nvPicPr>
        <p:blipFill>
          <a:blip r:embed="rId3">
            <a:alphaModFix amt="30000"/>
          </a:blip>
          <a:stretch>
            <a:fillRect/>
          </a:stretch>
        </p:blipFill>
        <p:spPr>
          <a:xfrm>
            <a:off x="431664" y="3856591"/>
            <a:ext cx="1051821" cy="1051821"/>
          </a:xfrm>
          <a:prstGeom prst="rect">
            <a:avLst/>
          </a:prstGeom>
          <a:effectLst>
            <a:glow>
              <a:schemeClr val="accent1"/>
            </a:glow>
            <a:reflection endPos="0" dist="50800" dir="5400000" sy="-100000" algn="bl" rotWithShape="0"/>
          </a:effectLst>
        </p:spPr>
      </p:pic>
      <p:pic>
        <p:nvPicPr>
          <p:cNvPr id="3" name="Picture 2">
            <a:extLst>
              <a:ext uri="{FF2B5EF4-FFF2-40B4-BE49-F238E27FC236}">
                <a16:creationId xmlns:a16="http://schemas.microsoft.com/office/drawing/2014/main" id="{7DC5A523-B55F-F08C-CA9E-F31EADA0E0D0}"/>
              </a:ext>
            </a:extLst>
          </p:cNvPr>
          <p:cNvPicPr>
            <a:picLocks noChangeAspect="1"/>
          </p:cNvPicPr>
          <p:nvPr/>
        </p:nvPicPr>
        <p:blipFill>
          <a:blip r:embed="rId4">
            <a:alphaModFix amt="30000"/>
          </a:blip>
          <a:stretch>
            <a:fillRect/>
          </a:stretch>
        </p:blipFill>
        <p:spPr>
          <a:xfrm rot="20619236">
            <a:off x="675597" y="597817"/>
            <a:ext cx="694347" cy="694347"/>
          </a:xfrm>
          <a:prstGeom prst="rect">
            <a:avLst/>
          </a:prstGeom>
          <a:effectLst>
            <a:glow>
              <a:schemeClr val="accent1"/>
            </a:glow>
            <a:reflection endPos="0" dist="50800" dir="5400000" sy="-100000" algn="bl" rotWithShape="0"/>
          </a:effectLst>
        </p:spPr>
      </p:pic>
      <p:pic>
        <p:nvPicPr>
          <p:cNvPr id="4" name="Picture 3">
            <a:extLst>
              <a:ext uri="{FF2B5EF4-FFF2-40B4-BE49-F238E27FC236}">
                <a16:creationId xmlns:a16="http://schemas.microsoft.com/office/drawing/2014/main" id="{DCCBABCF-88E7-3EC5-DED7-C2ECDBC7F9FA}"/>
              </a:ext>
            </a:extLst>
          </p:cNvPr>
          <p:cNvPicPr>
            <a:picLocks noChangeAspect="1"/>
          </p:cNvPicPr>
          <p:nvPr/>
        </p:nvPicPr>
        <p:blipFill>
          <a:blip r:embed="rId5">
            <a:alphaModFix amt="30000"/>
          </a:blip>
          <a:stretch>
            <a:fillRect/>
          </a:stretch>
        </p:blipFill>
        <p:spPr>
          <a:xfrm>
            <a:off x="6692822" y="4181816"/>
            <a:ext cx="985013" cy="985013"/>
          </a:xfrm>
          <a:prstGeom prst="rect">
            <a:avLst/>
          </a:prstGeom>
          <a:effectLst>
            <a:glow>
              <a:schemeClr val="accent1"/>
            </a:glow>
            <a:reflection endPos="0" dist="50800" dir="5400000" sy="-100000" algn="bl" rotWithShape="0"/>
          </a:effectLst>
        </p:spPr>
      </p:pic>
      <p:pic>
        <p:nvPicPr>
          <p:cNvPr id="5" name="Picture 4">
            <a:extLst>
              <a:ext uri="{FF2B5EF4-FFF2-40B4-BE49-F238E27FC236}">
                <a16:creationId xmlns:a16="http://schemas.microsoft.com/office/drawing/2014/main" id="{D7D63354-5433-F66F-B241-E99C7B04B87B}"/>
              </a:ext>
            </a:extLst>
          </p:cNvPr>
          <p:cNvPicPr>
            <a:picLocks noChangeAspect="1"/>
          </p:cNvPicPr>
          <p:nvPr/>
        </p:nvPicPr>
        <p:blipFill>
          <a:blip r:embed="rId6">
            <a:alphaModFix amt="30000"/>
          </a:blip>
          <a:stretch>
            <a:fillRect/>
          </a:stretch>
        </p:blipFill>
        <p:spPr>
          <a:xfrm rot="698856">
            <a:off x="7741988" y="585290"/>
            <a:ext cx="938771" cy="938771"/>
          </a:xfrm>
          <a:prstGeom prst="rect">
            <a:avLst/>
          </a:prstGeom>
        </p:spPr>
      </p:pic>
    </p:spTree>
    <p:extLst>
      <p:ext uri="{BB962C8B-B14F-4D97-AF65-F5344CB8AC3E}">
        <p14:creationId xmlns:p14="http://schemas.microsoft.com/office/powerpoint/2010/main" val="39862701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pic>
        <p:nvPicPr>
          <p:cNvPr id="2" name="Picture 1">
            <a:extLst>
              <a:ext uri="{FF2B5EF4-FFF2-40B4-BE49-F238E27FC236}">
                <a16:creationId xmlns:a16="http://schemas.microsoft.com/office/drawing/2014/main" id="{C3F14AB7-CC7E-ADBD-D445-9FAD9B71218C}"/>
              </a:ext>
            </a:extLst>
          </p:cNvPr>
          <p:cNvPicPr>
            <a:picLocks noChangeAspect="1"/>
          </p:cNvPicPr>
          <p:nvPr/>
        </p:nvPicPr>
        <p:blipFill>
          <a:blip r:embed="rId3">
            <a:alphaModFix amt="30000"/>
          </a:blip>
          <a:stretch>
            <a:fillRect/>
          </a:stretch>
        </p:blipFill>
        <p:spPr>
          <a:xfrm>
            <a:off x="471675" y="2080544"/>
            <a:ext cx="1051821" cy="1051821"/>
          </a:xfrm>
          <a:prstGeom prst="rect">
            <a:avLst/>
          </a:prstGeom>
          <a:effectLst>
            <a:glow>
              <a:schemeClr val="accent1"/>
            </a:glow>
            <a:reflection endPos="0" dist="50800" dir="5400000" sy="-100000" algn="bl" rotWithShape="0"/>
          </a:effectLst>
        </p:spPr>
      </p:pic>
      <p:pic>
        <p:nvPicPr>
          <p:cNvPr id="3" name="Picture 2">
            <a:extLst>
              <a:ext uri="{FF2B5EF4-FFF2-40B4-BE49-F238E27FC236}">
                <a16:creationId xmlns:a16="http://schemas.microsoft.com/office/drawing/2014/main" id="{CFA3EB34-90DB-8E72-DCE4-E0EBB3FB11A1}"/>
              </a:ext>
            </a:extLst>
          </p:cNvPr>
          <p:cNvPicPr>
            <a:picLocks noChangeAspect="1"/>
          </p:cNvPicPr>
          <p:nvPr/>
        </p:nvPicPr>
        <p:blipFill>
          <a:blip r:embed="rId4">
            <a:alphaModFix amt="30000"/>
          </a:blip>
          <a:stretch>
            <a:fillRect/>
          </a:stretch>
        </p:blipFill>
        <p:spPr>
          <a:xfrm rot="20619236">
            <a:off x="662582" y="2134813"/>
            <a:ext cx="694347" cy="694347"/>
          </a:xfrm>
          <a:prstGeom prst="rect">
            <a:avLst/>
          </a:prstGeom>
          <a:effectLst>
            <a:glow>
              <a:schemeClr val="accent1"/>
            </a:glow>
            <a:reflection endPos="0" dist="50800" dir="5400000" sy="-100000" algn="bl" rotWithShape="0"/>
          </a:effectLst>
        </p:spPr>
      </p:pic>
      <p:pic>
        <p:nvPicPr>
          <p:cNvPr id="4" name="Picture 3">
            <a:extLst>
              <a:ext uri="{FF2B5EF4-FFF2-40B4-BE49-F238E27FC236}">
                <a16:creationId xmlns:a16="http://schemas.microsoft.com/office/drawing/2014/main" id="{68FCBF63-BF06-3E08-645C-6DB7CAF705F6}"/>
              </a:ext>
            </a:extLst>
          </p:cNvPr>
          <p:cNvPicPr>
            <a:picLocks noChangeAspect="1"/>
          </p:cNvPicPr>
          <p:nvPr/>
        </p:nvPicPr>
        <p:blipFill>
          <a:blip r:embed="rId5">
            <a:alphaModFix amt="30000"/>
          </a:blip>
          <a:stretch>
            <a:fillRect/>
          </a:stretch>
        </p:blipFill>
        <p:spPr>
          <a:xfrm>
            <a:off x="688773" y="2216415"/>
            <a:ext cx="985013" cy="985013"/>
          </a:xfrm>
          <a:prstGeom prst="rect">
            <a:avLst/>
          </a:prstGeom>
          <a:effectLst>
            <a:glow>
              <a:schemeClr val="accent1"/>
            </a:glow>
            <a:reflection endPos="0" dist="50800" dir="5400000" sy="-100000" algn="bl" rotWithShape="0"/>
          </a:effectLst>
        </p:spPr>
      </p:pic>
      <p:pic>
        <p:nvPicPr>
          <p:cNvPr id="5" name="Picture 4">
            <a:extLst>
              <a:ext uri="{FF2B5EF4-FFF2-40B4-BE49-F238E27FC236}">
                <a16:creationId xmlns:a16="http://schemas.microsoft.com/office/drawing/2014/main" id="{99AC2440-363E-F725-E91D-8BB99BA43D97}"/>
              </a:ext>
            </a:extLst>
          </p:cNvPr>
          <p:cNvPicPr>
            <a:picLocks noChangeAspect="1"/>
          </p:cNvPicPr>
          <p:nvPr/>
        </p:nvPicPr>
        <p:blipFill>
          <a:blip r:embed="rId6">
            <a:alphaModFix amt="30000"/>
          </a:blip>
          <a:stretch>
            <a:fillRect/>
          </a:stretch>
        </p:blipFill>
        <p:spPr>
          <a:xfrm rot="698856">
            <a:off x="424499" y="2205464"/>
            <a:ext cx="938771" cy="938771"/>
          </a:xfrm>
          <a:prstGeom prst="rect">
            <a:avLst/>
          </a:prstGeom>
        </p:spPr>
      </p:pic>
      <p:cxnSp>
        <p:nvCxnSpPr>
          <p:cNvPr id="1724" name="Google Shape;1724;p28"/>
          <p:cNvCxnSpPr>
            <a:cxnSpLocks/>
          </p:cNvCxnSpPr>
          <p:nvPr/>
        </p:nvCxnSpPr>
        <p:spPr>
          <a:xfrm flipV="1">
            <a:off x="1037824" y="2724633"/>
            <a:ext cx="629972" cy="13214"/>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675597" y="2463393"/>
            <a:ext cx="965852" cy="171572"/>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5" name="!!route">
            <a:extLst>
              <a:ext uri="{FF2B5EF4-FFF2-40B4-BE49-F238E27FC236}">
                <a16:creationId xmlns:a16="http://schemas.microsoft.com/office/drawing/2014/main" id="{B6AB8EB9-4088-5072-3916-E6F851AFB0F1}"/>
              </a:ext>
            </a:extLst>
          </p:cNvPr>
          <p:cNvGrpSpPr/>
          <p:nvPr/>
        </p:nvGrpSpPr>
        <p:grpSpPr>
          <a:xfrm>
            <a:off x="603587" y="2619364"/>
            <a:ext cx="913467" cy="513001"/>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1" name="!!ML">
            <a:extLst>
              <a:ext uri="{FF2B5EF4-FFF2-40B4-BE49-F238E27FC236}">
                <a16:creationId xmlns:a16="http://schemas.microsoft.com/office/drawing/2014/main" id="{27677DEE-45D1-7CB7-5FA7-E758F8A8F969}"/>
              </a:ext>
            </a:extLst>
          </p:cNvPr>
          <p:cNvGrpSpPr/>
          <p:nvPr/>
        </p:nvGrpSpPr>
        <p:grpSpPr>
          <a:xfrm>
            <a:off x="557135" y="2319753"/>
            <a:ext cx="842916" cy="724363"/>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roup 42">
            <a:extLst>
              <a:ext uri="{FF2B5EF4-FFF2-40B4-BE49-F238E27FC236}">
                <a16:creationId xmlns:a16="http://schemas.microsoft.com/office/drawing/2014/main" id="{5595B261-22A0-96D6-26F5-EDB9343BB411}"/>
              </a:ext>
            </a:extLst>
          </p:cNvPr>
          <p:cNvGrpSpPr/>
          <p:nvPr/>
        </p:nvGrpSpPr>
        <p:grpSpPr>
          <a:xfrm>
            <a:off x="1008824" y="2393465"/>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1376659" y="2489740"/>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1109834" y="2319754"/>
            <a:ext cx="45719" cy="21735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1324734" y="2319753"/>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feedback">
            <a:extLst>
              <a:ext uri="{FF2B5EF4-FFF2-40B4-BE49-F238E27FC236}">
                <a16:creationId xmlns:a16="http://schemas.microsoft.com/office/drawing/2014/main" id="{82C2A09A-C728-E8E0-18D5-C036B1DE04A6}"/>
              </a:ext>
            </a:extLst>
          </p:cNvPr>
          <p:cNvGrpSpPr/>
          <p:nvPr/>
        </p:nvGrpSpPr>
        <p:grpSpPr>
          <a:xfrm>
            <a:off x="600471" y="2267145"/>
            <a:ext cx="782545" cy="621908"/>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4210540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grpSp>
        <p:nvGrpSpPr>
          <p:cNvPr id="6" name="Google Shape;1452;p24">
            <a:extLst>
              <a:ext uri="{FF2B5EF4-FFF2-40B4-BE49-F238E27FC236}">
                <a16:creationId xmlns:a16="http://schemas.microsoft.com/office/drawing/2014/main" id="{1D0732A7-4D04-C632-FB30-56E214CA6033}"/>
              </a:ext>
            </a:extLst>
          </p:cNvPr>
          <p:cNvGrpSpPr/>
          <p:nvPr/>
        </p:nvGrpSpPr>
        <p:grpSpPr>
          <a:xfrm>
            <a:off x="290873" y="1992628"/>
            <a:ext cx="1447285" cy="1401048"/>
            <a:chOff x="3662369" y="2223718"/>
            <a:chExt cx="436237" cy="503799"/>
          </a:xfrm>
        </p:grpSpPr>
        <p:sp>
          <p:nvSpPr>
            <p:cNvPr id="7" name="Google Shape;1453;p24">
              <a:extLst>
                <a:ext uri="{FF2B5EF4-FFF2-40B4-BE49-F238E27FC236}">
                  <a16:creationId xmlns:a16="http://schemas.microsoft.com/office/drawing/2014/main" id="{3F5F464D-ADEF-D7C7-728A-1982C385E8D4}"/>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454;p24">
              <a:extLst>
                <a:ext uri="{FF2B5EF4-FFF2-40B4-BE49-F238E27FC236}">
                  <a16:creationId xmlns:a16="http://schemas.microsoft.com/office/drawing/2014/main" id="{7DD1BE71-9562-43F1-E986-6E90B0FF70CD}"/>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455;p24">
              <a:extLst>
                <a:ext uri="{FF2B5EF4-FFF2-40B4-BE49-F238E27FC236}">
                  <a16:creationId xmlns:a16="http://schemas.microsoft.com/office/drawing/2014/main" id="{757C5471-2803-F9C3-6EBE-B8394F3C6973}"/>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08311305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514775" y="406850"/>
            <a:ext cx="7122108" cy="235088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Rendering</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4" name="Google Shape;1452;p24">
            <a:extLst>
              <a:ext uri="{FF2B5EF4-FFF2-40B4-BE49-F238E27FC236}">
                <a16:creationId xmlns:a16="http://schemas.microsoft.com/office/drawing/2014/main" id="{A1164F05-BB95-5516-4104-4E5A5CF03C3E}"/>
              </a:ext>
            </a:extLst>
          </p:cNvPr>
          <p:cNvGrpSpPr/>
          <p:nvPr/>
        </p:nvGrpSpPr>
        <p:grpSpPr>
          <a:xfrm>
            <a:off x="3904339" y="2490440"/>
            <a:ext cx="2225528" cy="2308323"/>
            <a:chOff x="3662369" y="2223718"/>
            <a:chExt cx="436237" cy="503799"/>
          </a:xfrm>
        </p:grpSpPr>
        <p:sp>
          <p:nvSpPr>
            <p:cNvPr id="5" name="Google Shape;1453;p24">
              <a:extLst>
                <a:ext uri="{FF2B5EF4-FFF2-40B4-BE49-F238E27FC236}">
                  <a16:creationId xmlns:a16="http://schemas.microsoft.com/office/drawing/2014/main" id="{21E1AAA9-53FE-CC15-B5A0-5EF479B621D8}"/>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54;p24">
              <a:extLst>
                <a:ext uri="{FF2B5EF4-FFF2-40B4-BE49-F238E27FC236}">
                  <a16:creationId xmlns:a16="http://schemas.microsoft.com/office/drawing/2014/main" id="{266E08CE-7736-E979-9FBB-61A6B59FF450}"/>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55;p24">
              <a:extLst>
                <a:ext uri="{FF2B5EF4-FFF2-40B4-BE49-F238E27FC236}">
                  <a16:creationId xmlns:a16="http://schemas.microsoft.com/office/drawing/2014/main" id="{5A50C5E3-3A2E-3D82-0584-FFAFA0D57F7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TextBox 8">
            <a:extLst>
              <a:ext uri="{FF2B5EF4-FFF2-40B4-BE49-F238E27FC236}">
                <a16:creationId xmlns:a16="http://schemas.microsoft.com/office/drawing/2014/main" id="{80B11281-8A72-32AD-DA93-5176E2DC1A3A}"/>
              </a:ext>
            </a:extLst>
          </p:cNvPr>
          <p:cNvSpPr txBox="1"/>
          <p:nvPr/>
        </p:nvSpPr>
        <p:spPr>
          <a:xfrm>
            <a:off x="759426" y="2350884"/>
            <a:ext cx="3009446" cy="2308324"/>
          </a:xfrm>
          <a:prstGeom prst="rect">
            <a:avLst/>
          </a:prstGeom>
          <a:noFill/>
        </p:spPr>
        <p:txBody>
          <a:bodyPr wrap="square">
            <a:spAutoFit/>
          </a:bodyPr>
          <a:lstStyle/>
          <a:p>
            <a:pPr marL="171450" lvl="0" indent="-171450" algn="l" rtl="0">
              <a:spcBef>
                <a:spcPts val="0"/>
              </a:spcBef>
              <a:spcAft>
                <a:spcPts val="0"/>
              </a:spcAft>
              <a:buFont typeface="Arial" panose="020B0604020202020204" pitchFamily="34" charset="0"/>
              <a:buChar char="•"/>
            </a:pPr>
            <a:r>
              <a:rPr lang="en-GB" sz="3600" dirty="0">
                <a:latin typeface="Roboto"/>
                <a:ea typeface="Roboto"/>
                <a:cs typeface="Roboto"/>
                <a:sym typeface="Roboto"/>
              </a:rPr>
              <a:t>Z Buffer</a:t>
            </a:r>
          </a:p>
          <a:p>
            <a:pPr marL="171450" lvl="0" indent="-171450" algn="l" rtl="0">
              <a:spcBef>
                <a:spcPts val="0"/>
              </a:spcBef>
              <a:spcAft>
                <a:spcPts val="0"/>
              </a:spcAft>
              <a:buFont typeface="Arial" panose="020B0604020202020204" pitchFamily="34" charset="0"/>
              <a:buChar char="•"/>
            </a:pPr>
            <a:r>
              <a:rPr lang="en-GB" sz="3600" dirty="0">
                <a:latin typeface="Roboto"/>
                <a:ea typeface="Roboto"/>
                <a:cs typeface="Roboto"/>
                <a:sym typeface="Roboto"/>
              </a:rPr>
              <a:t>Scan Line</a:t>
            </a:r>
          </a:p>
          <a:p>
            <a:pPr marL="171450" lvl="0" indent="-171450" algn="l" rtl="0">
              <a:spcBef>
                <a:spcPts val="0"/>
              </a:spcBef>
              <a:spcAft>
                <a:spcPts val="0"/>
              </a:spcAft>
              <a:buFont typeface="Arial" panose="020B0604020202020204" pitchFamily="34" charset="0"/>
              <a:buChar char="•"/>
            </a:pPr>
            <a:r>
              <a:rPr lang="en-GB" sz="3600" dirty="0">
                <a:latin typeface="Roboto"/>
                <a:ea typeface="Roboto"/>
                <a:cs typeface="Roboto"/>
                <a:sym typeface="Roboto"/>
              </a:rPr>
              <a:t>Ray Casting</a:t>
            </a:r>
          </a:p>
          <a:p>
            <a:pPr marL="171450" lvl="0" indent="-171450" algn="l" rtl="0">
              <a:spcBef>
                <a:spcPts val="0"/>
              </a:spcBef>
              <a:spcAft>
                <a:spcPts val="0"/>
              </a:spcAft>
              <a:buFont typeface="Arial" panose="020B0604020202020204" pitchFamily="34" charset="0"/>
              <a:buChar char="•"/>
            </a:pPr>
            <a:r>
              <a:rPr lang="en-GB" sz="3600" dirty="0">
                <a:latin typeface="Roboto"/>
                <a:ea typeface="Roboto"/>
                <a:cs typeface="Roboto"/>
                <a:sym typeface="Roboto"/>
              </a:rPr>
              <a:t>Ray Tracing</a:t>
            </a:r>
          </a:p>
        </p:txBody>
      </p:sp>
    </p:spTree>
    <p:extLst>
      <p:ext uri="{BB962C8B-B14F-4D97-AF65-F5344CB8AC3E}">
        <p14:creationId xmlns:p14="http://schemas.microsoft.com/office/powerpoint/2010/main" val="4110458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8F63DD-1FD8-BFDE-CB5A-41112DE125F0}"/>
              </a:ext>
            </a:extLst>
          </p:cNvPr>
          <p:cNvPicPr>
            <a:picLocks noChangeAspect="1"/>
          </p:cNvPicPr>
          <p:nvPr/>
        </p:nvPicPr>
        <p:blipFill>
          <a:blip r:embed="rId2"/>
          <a:stretch>
            <a:fillRect/>
          </a:stretch>
        </p:blipFill>
        <p:spPr>
          <a:xfrm rot="20725780">
            <a:off x="136888" y="3701294"/>
            <a:ext cx="1247804" cy="1247804"/>
          </a:xfrm>
          <a:prstGeom prst="rect">
            <a:avLst/>
          </a:prstGeom>
        </p:spPr>
      </p:pic>
      <p:sp>
        <p:nvSpPr>
          <p:cNvPr id="2" name="Title 1">
            <a:extLst>
              <a:ext uri="{FF2B5EF4-FFF2-40B4-BE49-F238E27FC236}">
                <a16:creationId xmlns:a16="http://schemas.microsoft.com/office/drawing/2014/main" id="{96CD13A2-EF8C-1070-8DC6-50E7E6BF2E45}"/>
              </a:ext>
            </a:extLst>
          </p:cNvPr>
          <p:cNvSpPr>
            <a:spLocks noGrp="1"/>
          </p:cNvSpPr>
          <p:nvPr>
            <p:ph type="title"/>
          </p:nvPr>
        </p:nvSpPr>
        <p:spPr>
          <a:xfrm>
            <a:off x="387775" y="359450"/>
            <a:ext cx="8114400" cy="513000"/>
          </a:xfrm>
        </p:spPr>
        <p:txBody>
          <a:bodyPr/>
          <a:lstStyle/>
          <a:p>
            <a:r>
              <a:rPr lang="en-IN" sz="4400" dirty="0"/>
              <a:t>Introduction and Components</a:t>
            </a:r>
            <a:endParaRPr lang="en-IN" dirty="0"/>
          </a:p>
        </p:txBody>
      </p:sp>
      <p:sp>
        <p:nvSpPr>
          <p:cNvPr id="3" name="TextBox 2">
            <a:extLst>
              <a:ext uri="{FF2B5EF4-FFF2-40B4-BE49-F238E27FC236}">
                <a16:creationId xmlns:a16="http://schemas.microsoft.com/office/drawing/2014/main" id="{8615F6A0-FD2C-7D97-44D1-F158A289C001}"/>
              </a:ext>
            </a:extLst>
          </p:cNvPr>
          <p:cNvSpPr txBox="1"/>
          <p:nvPr/>
        </p:nvSpPr>
        <p:spPr>
          <a:xfrm>
            <a:off x="1194424" y="1445874"/>
            <a:ext cx="6711326" cy="2739211"/>
          </a:xfrm>
          <a:prstGeom prst="rect">
            <a:avLst/>
          </a:prstGeom>
          <a:noFill/>
        </p:spPr>
        <p:txBody>
          <a:bodyPr wrap="square" rtlCol="0">
            <a:spAutoFit/>
          </a:bodyPr>
          <a:lstStyle/>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mj-lt"/>
              </a:rPr>
              <a:t>Computer graphics involves creating sketches, drawings, or special networks that visually represent meaningful information.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It finds applications where sets of images need to be manipulated or generated as pixels.</a:t>
            </a:r>
          </a:p>
          <a:p>
            <a:pPr rtl="0" fontAlgn="base">
              <a:spcBef>
                <a:spcPts val="0"/>
              </a:spcBef>
              <a:spcAft>
                <a:spcPts val="1200"/>
              </a:spcAft>
              <a:buFont typeface="Arial" panose="020B0604020202020204" pitchFamily="34" charset="0"/>
              <a:buChar char="•"/>
            </a:pPr>
            <a:r>
              <a:rPr lang="en-US" sz="1800" b="0" i="0" u="none" strike="noStrike" dirty="0">
                <a:solidFill>
                  <a:srgbClr val="000000"/>
                </a:solidFill>
                <a:effectLst/>
                <a:latin typeface="+mj-lt"/>
              </a:rPr>
              <a:t>Extensively used in digital photography, film, entertainment, electronic devices, and core technologies.</a:t>
            </a:r>
          </a:p>
          <a:p>
            <a:pPr rtl="0" fontAlgn="base">
              <a:spcBef>
                <a:spcPts val="0"/>
              </a:spcBef>
              <a:spcAft>
                <a:spcPts val="1200"/>
              </a:spcAft>
              <a:buFont typeface="Arial" panose="020B0604020202020204" pitchFamily="34" charset="0"/>
              <a:buChar char="•"/>
            </a:pPr>
            <a:r>
              <a:rPr lang="en-US" sz="1800" b="0" i="0" u="none" strike="noStrike" dirty="0">
                <a:solidFill>
                  <a:srgbClr val="000000"/>
                </a:solidFill>
                <a:effectLst/>
                <a:latin typeface="+mj-lt"/>
              </a:rPr>
              <a:t>As a vast and multifaceted field within computer science, computer graphics continues to play a crucial role in various domains.</a:t>
            </a:r>
          </a:p>
        </p:txBody>
      </p:sp>
      <p:grpSp>
        <p:nvGrpSpPr>
          <p:cNvPr id="6" name="!!a1">
            <a:extLst>
              <a:ext uri="{FF2B5EF4-FFF2-40B4-BE49-F238E27FC236}">
                <a16:creationId xmlns:a16="http://schemas.microsoft.com/office/drawing/2014/main" id="{4CD71914-F2B0-9C2F-822D-7C808ED3D786}"/>
              </a:ext>
            </a:extLst>
          </p:cNvPr>
          <p:cNvGrpSpPr/>
          <p:nvPr/>
        </p:nvGrpSpPr>
        <p:grpSpPr>
          <a:xfrm>
            <a:off x="1016000" y="1257300"/>
            <a:ext cx="6889750" cy="3270250"/>
            <a:chOff x="1016000" y="1257300"/>
            <a:chExt cx="6889750" cy="3270250"/>
          </a:xfrm>
        </p:grpSpPr>
        <p:sp>
          <p:nvSpPr>
            <p:cNvPr id="4" name="!!a2">
              <a:extLst>
                <a:ext uri="{FF2B5EF4-FFF2-40B4-BE49-F238E27FC236}">
                  <a16:creationId xmlns:a16="http://schemas.microsoft.com/office/drawing/2014/main" id="{FA756095-80B5-AAFF-DCF0-DE1FA4DCAEC8}"/>
                </a:ext>
              </a:extLst>
            </p:cNvPr>
            <p:cNvSpPr/>
            <p:nvPr/>
          </p:nvSpPr>
          <p:spPr>
            <a:xfrm>
              <a:off x="1016000" y="1257300"/>
              <a:ext cx="6889750" cy="3270248"/>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a1">
              <a:extLst>
                <a:ext uri="{FF2B5EF4-FFF2-40B4-BE49-F238E27FC236}">
                  <a16:creationId xmlns:a16="http://schemas.microsoft.com/office/drawing/2014/main" id="{0587F430-2F97-B68A-7F61-156531D7A807}"/>
                </a:ext>
              </a:extLst>
            </p:cNvPr>
            <p:cNvSpPr/>
            <p:nvPr/>
          </p:nvSpPr>
          <p:spPr>
            <a:xfrm>
              <a:off x="1016000" y="1257301"/>
              <a:ext cx="6889750" cy="327024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 name="!!a2">
            <a:extLst>
              <a:ext uri="{FF2B5EF4-FFF2-40B4-BE49-F238E27FC236}">
                <a16:creationId xmlns:a16="http://schemas.microsoft.com/office/drawing/2014/main" id="{C7FEE5A4-447E-78E1-BC68-E0A4D93FA3E9}"/>
              </a:ext>
            </a:extLst>
          </p:cNvPr>
          <p:cNvGrpSpPr/>
          <p:nvPr/>
        </p:nvGrpSpPr>
        <p:grpSpPr>
          <a:xfrm>
            <a:off x="1016000" y="1257300"/>
            <a:ext cx="6889750" cy="3270250"/>
            <a:chOff x="1016000" y="1257300"/>
            <a:chExt cx="6889750" cy="3270250"/>
          </a:xfrm>
        </p:grpSpPr>
        <p:sp>
          <p:nvSpPr>
            <p:cNvPr id="8" name="!!a2">
              <a:extLst>
                <a:ext uri="{FF2B5EF4-FFF2-40B4-BE49-F238E27FC236}">
                  <a16:creationId xmlns:a16="http://schemas.microsoft.com/office/drawing/2014/main" id="{DEA75CD0-433B-C8DF-6BAC-647B1BE1B411}"/>
                </a:ext>
              </a:extLst>
            </p:cNvPr>
            <p:cNvSpPr/>
            <p:nvPr/>
          </p:nvSpPr>
          <p:spPr>
            <a:xfrm>
              <a:off x="1016000" y="1257300"/>
              <a:ext cx="6889750" cy="3270248"/>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a1">
              <a:extLst>
                <a:ext uri="{FF2B5EF4-FFF2-40B4-BE49-F238E27FC236}">
                  <a16:creationId xmlns:a16="http://schemas.microsoft.com/office/drawing/2014/main" id="{9CEFB76B-22EA-1B3D-0601-AA90529689AD}"/>
                </a:ext>
              </a:extLst>
            </p:cNvPr>
            <p:cNvSpPr/>
            <p:nvPr/>
          </p:nvSpPr>
          <p:spPr>
            <a:xfrm>
              <a:off x="1016000" y="1257301"/>
              <a:ext cx="6889750" cy="327024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2" name="Picture 11">
            <a:extLst>
              <a:ext uri="{FF2B5EF4-FFF2-40B4-BE49-F238E27FC236}">
                <a16:creationId xmlns:a16="http://schemas.microsoft.com/office/drawing/2014/main" id="{99A95CC5-8034-78B7-0C48-BF6039D5A48F}"/>
              </a:ext>
            </a:extLst>
          </p:cNvPr>
          <p:cNvPicPr>
            <a:picLocks noChangeAspect="1"/>
          </p:cNvPicPr>
          <p:nvPr/>
        </p:nvPicPr>
        <p:blipFill>
          <a:blip r:embed="rId3"/>
          <a:stretch>
            <a:fillRect/>
          </a:stretch>
        </p:blipFill>
        <p:spPr>
          <a:xfrm>
            <a:off x="7802880" y="425112"/>
            <a:ext cx="832186" cy="832186"/>
          </a:xfrm>
          <a:prstGeom prst="rect">
            <a:avLst/>
          </a:prstGeom>
        </p:spPr>
      </p:pic>
    </p:spTree>
    <p:extLst>
      <p:ext uri="{BB962C8B-B14F-4D97-AF65-F5344CB8AC3E}">
        <p14:creationId xmlns:p14="http://schemas.microsoft.com/office/powerpoint/2010/main" val="4138570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Rendering</a:t>
            </a:r>
            <a:endParaRPr dirty="0"/>
          </a:p>
        </p:txBody>
      </p:sp>
      <p:sp>
        <p:nvSpPr>
          <p:cNvPr id="26" name="Google Shape;1739;p28">
            <a:extLst>
              <a:ext uri="{FF2B5EF4-FFF2-40B4-BE49-F238E27FC236}">
                <a16:creationId xmlns:a16="http://schemas.microsoft.com/office/drawing/2014/main" id="{843ECFB5-5EE5-8C5D-09C7-2A307EAD3F06}"/>
              </a:ext>
            </a:extLst>
          </p:cNvPr>
          <p:cNvSpPr txBox="1"/>
          <p:nvPr/>
        </p:nvSpPr>
        <p:spPr>
          <a:xfrm>
            <a:off x="1455773" y="1158081"/>
            <a:ext cx="6671785" cy="3470071"/>
          </a:xfrm>
          <a:prstGeom prst="rect">
            <a:avLst/>
          </a:prstGeom>
          <a:noFill/>
          <a:ln>
            <a:noFill/>
          </a:ln>
        </p:spPr>
        <p:txBody>
          <a:bodyPr spcFirstLastPara="1" wrap="square" lIns="91425" tIns="91425" rIns="91425" bIns="91425" anchor="ctr" anchorCtr="0">
            <a:noAutofit/>
          </a:bodyPr>
          <a:lstStyle/>
          <a:p>
            <a:pPr lvl="0" rtl="0">
              <a:spcBef>
                <a:spcPts val="0"/>
              </a:spcBef>
              <a:spcAft>
                <a:spcPts val="0"/>
              </a:spcAft>
            </a:pPr>
            <a:r>
              <a:rPr lang="en-US" sz="1600" b="0" i="0" u="none" strike="noStrike" dirty="0">
                <a:solidFill>
                  <a:srgbClr val="000000"/>
                </a:solidFill>
                <a:effectLst/>
                <a:latin typeface="Arial" panose="020B0604020202020204" pitchFamily="34" charset="0"/>
              </a:rPr>
              <a:t>Rendering is the process involved in the generation of a two dimensional or three dimensional image from a model, by means of a computer program.</a:t>
            </a:r>
          </a:p>
          <a:p>
            <a:pPr lvl="0" rtl="0">
              <a:spcBef>
                <a:spcPts val="0"/>
              </a:spcBef>
              <a:spcAft>
                <a:spcPts val="0"/>
              </a:spcAft>
            </a:pPr>
            <a:endParaRPr lang="en-US" sz="1600" b="0" i="0" u="none" strike="noStrike" dirty="0">
              <a:solidFill>
                <a:srgbClr val="000000"/>
              </a:solidFill>
              <a:effectLst/>
              <a:latin typeface="Arial" panose="020B0604020202020204" pitchFamily="34" charset="0"/>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There are two major types of renderings, divided on the speed at which the computation and finalization takes place.</a:t>
            </a:r>
            <a:endParaRPr lang="en-US" sz="1600" dirty="0">
              <a:effectLst/>
            </a:endParaRPr>
          </a:p>
          <a:p>
            <a:pPr rtl="0" fontAlgn="base">
              <a:spcBef>
                <a:spcPts val="0"/>
              </a:spcBef>
              <a:spcAft>
                <a:spcPts val="0"/>
              </a:spcAft>
              <a:buFont typeface="+mj-lt"/>
              <a:buAutoNum type="arabicPeriod"/>
            </a:pPr>
            <a:r>
              <a:rPr lang="en-US" sz="1600" b="1" i="0" strike="noStrike" dirty="0">
                <a:solidFill>
                  <a:srgbClr val="000000"/>
                </a:solidFill>
                <a:effectLst/>
                <a:latin typeface="Arial" panose="020B0604020202020204" pitchFamily="34" charset="0"/>
              </a:rPr>
              <a:t> </a:t>
            </a:r>
            <a:r>
              <a:rPr lang="en-US" sz="1600" b="1" i="0" u="sng" strike="noStrike" dirty="0">
                <a:solidFill>
                  <a:srgbClr val="000000"/>
                </a:solidFill>
                <a:effectLst/>
                <a:latin typeface="Arial" panose="020B0604020202020204" pitchFamily="34" charset="0"/>
              </a:rPr>
              <a:t>Real time rendering:</a:t>
            </a:r>
            <a:r>
              <a:rPr lang="en-US" sz="1600" b="1" i="0" strike="noStrike" dirty="0">
                <a:solidFill>
                  <a:srgbClr val="000000"/>
                </a:solidFill>
                <a:effectLst/>
                <a:latin typeface="Arial" panose="020B0604020202020204" pitchFamily="34" charset="0"/>
              </a:rPr>
              <a:t> </a:t>
            </a:r>
          </a:p>
          <a:p>
            <a:pPr marL="285750" indent="-285750" rtl="0" fontAlgn="base">
              <a:spcBef>
                <a:spcPts val="0"/>
              </a:spcBef>
              <a:spcAft>
                <a:spcPts val="0"/>
              </a:spcAft>
              <a:buFont typeface="Arial" panose="020B0604020202020204" pitchFamily="34" charset="0"/>
              <a:buChar char="•"/>
            </a:pPr>
            <a:r>
              <a:rPr lang="en-US" sz="1600" i="0" strike="noStrike" dirty="0">
                <a:solidFill>
                  <a:srgbClr val="000000"/>
                </a:solidFill>
                <a:effectLst/>
                <a:latin typeface="Arial" panose="020B0604020202020204" pitchFamily="34" charset="0"/>
              </a:rPr>
              <a:t>M</a:t>
            </a:r>
            <a:r>
              <a:rPr lang="en-US" sz="1600" b="0" i="0" u="none" strike="noStrike" dirty="0">
                <a:solidFill>
                  <a:srgbClr val="000000"/>
                </a:solidFill>
                <a:effectLst/>
                <a:latin typeface="Arial" panose="020B0604020202020204" pitchFamily="34" charset="0"/>
              </a:rPr>
              <a:t>ainly used in gaming and interactive graphics, where images are calculated from 3D information at a very fast pace.</a:t>
            </a: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Requires dedicated graphics.</a:t>
            </a:r>
            <a:endParaRPr lang="en-US" sz="1600" b="0" i="0" u="none" strike="noStrike" dirty="0">
              <a:solidFill>
                <a:srgbClr val="000000"/>
              </a:solidFill>
              <a:effectLst/>
              <a:latin typeface="Calibri" panose="020F0502020204030204" pitchFamily="34" charset="0"/>
            </a:endParaRPr>
          </a:p>
          <a:p>
            <a:r>
              <a:rPr lang="en-US" sz="1600" b="1" i="0" dirty="0">
                <a:solidFill>
                  <a:srgbClr val="000000"/>
                </a:solidFill>
                <a:effectLst/>
                <a:latin typeface="Arial" panose="020B0604020202020204" pitchFamily="34" charset="0"/>
              </a:rPr>
              <a:t>2. </a:t>
            </a:r>
            <a:r>
              <a:rPr lang="en-US" sz="1600" b="1" i="0" u="sng" dirty="0">
                <a:solidFill>
                  <a:srgbClr val="000000"/>
                </a:solidFill>
                <a:effectLst/>
                <a:latin typeface="Arial" panose="020B0604020202020204" pitchFamily="34" charset="0"/>
              </a:rPr>
              <a:t>Pre - rendering: </a:t>
            </a:r>
          </a:p>
          <a:p>
            <a:pPr marL="285750" indent="-285750">
              <a:buFont typeface="Arial" panose="020B0604020202020204" pitchFamily="34" charset="0"/>
              <a:buChar char="•"/>
            </a:pPr>
            <a:r>
              <a:rPr lang="en-US" sz="1600" b="0" i="0" u="none" strike="noStrike" dirty="0">
                <a:solidFill>
                  <a:srgbClr val="000000"/>
                </a:solidFill>
                <a:effectLst/>
                <a:latin typeface="Arial" panose="020B0604020202020204" pitchFamily="34" charset="0"/>
              </a:rPr>
              <a:t>Used in environments where speed isn’t a concern and image calculations are performed using multi core processor units. </a:t>
            </a:r>
          </a:p>
          <a:p>
            <a:pPr marL="285750" indent="-285750">
              <a:buFont typeface="Arial" panose="020B0604020202020204" pitchFamily="34" charset="0"/>
              <a:buChar char="•"/>
            </a:pPr>
            <a:r>
              <a:rPr lang="en-US" sz="1600" b="0" i="0" u="none" strike="noStrike" dirty="0">
                <a:solidFill>
                  <a:srgbClr val="000000"/>
                </a:solidFill>
                <a:effectLst/>
                <a:latin typeface="Arial" panose="020B0604020202020204" pitchFamily="34" charset="0"/>
              </a:rPr>
              <a:t>Used for high photo-realism.</a:t>
            </a:r>
            <a:endParaRPr lang="en-US" sz="1600" dirty="0">
              <a:solidFill>
                <a:schemeClr val="accent1"/>
              </a:solidFill>
              <a:latin typeface="Fira Sans Extra Condensed SemiBold"/>
              <a:ea typeface="Fira Sans Extra Condensed SemiBold"/>
              <a:cs typeface="Fira Sans Extra Condensed SemiBold"/>
              <a:sym typeface="Fira Sans Extra Condensed SemiBold"/>
            </a:endParaRPr>
          </a:p>
        </p:txBody>
      </p:sp>
      <p:pic>
        <p:nvPicPr>
          <p:cNvPr id="3" name="Picture 2">
            <a:extLst>
              <a:ext uri="{FF2B5EF4-FFF2-40B4-BE49-F238E27FC236}">
                <a16:creationId xmlns:a16="http://schemas.microsoft.com/office/drawing/2014/main" id="{96F29CD9-0B2F-55A1-D096-5ABC0FD62107}"/>
              </a:ext>
            </a:extLst>
          </p:cNvPr>
          <p:cNvPicPr>
            <a:picLocks noChangeAspect="1"/>
          </p:cNvPicPr>
          <p:nvPr/>
        </p:nvPicPr>
        <p:blipFill>
          <a:blip r:embed="rId3">
            <a:alphaModFix amt="30000"/>
          </a:blip>
          <a:stretch>
            <a:fillRect/>
          </a:stretch>
        </p:blipFill>
        <p:spPr>
          <a:xfrm>
            <a:off x="5825015" y="54896"/>
            <a:ext cx="802485" cy="802485"/>
          </a:xfrm>
          <a:prstGeom prst="rect">
            <a:avLst/>
          </a:prstGeom>
        </p:spPr>
      </p:pic>
      <p:pic>
        <p:nvPicPr>
          <p:cNvPr id="5" name="Picture 4">
            <a:extLst>
              <a:ext uri="{FF2B5EF4-FFF2-40B4-BE49-F238E27FC236}">
                <a16:creationId xmlns:a16="http://schemas.microsoft.com/office/drawing/2014/main" id="{CEEDF687-9776-8EA5-A425-03FF6C9513E9}"/>
              </a:ext>
            </a:extLst>
          </p:cNvPr>
          <p:cNvPicPr>
            <a:picLocks noChangeAspect="1"/>
          </p:cNvPicPr>
          <p:nvPr/>
        </p:nvPicPr>
        <p:blipFill>
          <a:blip r:embed="rId4">
            <a:alphaModFix amt="30000"/>
          </a:blip>
          <a:stretch>
            <a:fillRect/>
          </a:stretch>
        </p:blipFill>
        <p:spPr>
          <a:xfrm>
            <a:off x="2572831" y="54896"/>
            <a:ext cx="880463" cy="880463"/>
          </a:xfrm>
          <a:prstGeom prst="rect">
            <a:avLst/>
          </a:prstGeom>
        </p:spPr>
      </p:pic>
      <p:pic>
        <p:nvPicPr>
          <p:cNvPr id="7" name="Picture 6">
            <a:extLst>
              <a:ext uri="{FF2B5EF4-FFF2-40B4-BE49-F238E27FC236}">
                <a16:creationId xmlns:a16="http://schemas.microsoft.com/office/drawing/2014/main" id="{82F58907-14D3-6445-F60B-2A5B0EBD73A9}"/>
              </a:ext>
            </a:extLst>
          </p:cNvPr>
          <p:cNvPicPr>
            <a:picLocks noChangeAspect="1"/>
          </p:cNvPicPr>
          <p:nvPr/>
        </p:nvPicPr>
        <p:blipFill>
          <a:blip r:embed="rId5">
            <a:alphaModFix amt="30000"/>
          </a:blip>
          <a:stretch>
            <a:fillRect/>
          </a:stretch>
        </p:blipFill>
        <p:spPr>
          <a:xfrm rot="1616761">
            <a:off x="7904978" y="109054"/>
            <a:ext cx="1108278" cy="1108278"/>
          </a:xfrm>
          <a:prstGeom prst="rect">
            <a:avLst/>
          </a:prstGeom>
        </p:spPr>
      </p:pic>
      <p:pic>
        <p:nvPicPr>
          <p:cNvPr id="9" name="Picture 8">
            <a:extLst>
              <a:ext uri="{FF2B5EF4-FFF2-40B4-BE49-F238E27FC236}">
                <a16:creationId xmlns:a16="http://schemas.microsoft.com/office/drawing/2014/main" id="{28B1C541-AEFC-3160-9E21-5AD31DC1A5BF}"/>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grpSp>
        <p:nvGrpSpPr>
          <p:cNvPr id="13" name="Group 12">
            <a:extLst>
              <a:ext uri="{FF2B5EF4-FFF2-40B4-BE49-F238E27FC236}">
                <a16:creationId xmlns:a16="http://schemas.microsoft.com/office/drawing/2014/main" id="{D6B919B3-5D45-6876-32DD-D80D62E71684}"/>
              </a:ext>
            </a:extLst>
          </p:cNvPr>
          <p:cNvGrpSpPr/>
          <p:nvPr/>
        </p:nvGrpSpPr>
        <p:grpSpPr>
          <a:xfrm>
            <a:off x="1143976" y="997731"/>
            <a:ext cx="6948463" cy="3845069"/>
            <a:chOff x="3782863" y="-2450615"/>
            <a:chExt cx="5927539" cy="1821499"/>
          </a:xfrm>
        </p:grpSpPr>
        <p:sp>
          <p:nvSpPr>
            <p:cNvPr id="24" name="Google Shape;1718;p28">
              <a:extLst>
                <a:ext uri="{FF2B5EF4-FFF2-40B4-BE49-F238E27FC236}">
                  <a16:creationId xmlns:a16="http://schemas.microsoft.com/office/drawing/2014/main" id="{92A06AD4-5BAA-F3C4-EF60-D6DC74A7A4D6}"/>
                </a:ext>
              </a:extLst>
            </p:cNvPr>
            <p:cNvSpPr/>
            <p:nvPr/>
          </p:nvSpPr>
          <p:spPr>
            <a:xfrm>
              <a:off x="3782863" y="-2450615"/>
              <a:ext cx="5927539" cy="1821498"/>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3782863" y="-2450614"/>
              <a:ext cx="5927539" cy="1821498"/>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Picture 10">
              <a:extLst>
                <a:ext uri="{FF2B5EF4-FFF2-40B4-BE49-F238E27FC236}">
                  <a16:creationId xmlns:a16="http://schemas.microsoft.com/office/drawing/2014/main" id="{155C9BBA-D477-C325-A454-1AC0204E69FE}"/>
                </a:ext>
              </a:extLst>
            </p:cNvPr>
            <p:cNvPicPr>
              <a:picLocks noChangeAspect="1"/>
            </p:cNvPicPr>
            <p:nvPr/>
          </p:nvPicPr>
          <p:blipFill>
            <a:blip r:embed="rId7"/>
            <a:stretch>
              <a:fillRect/>
            </a:stretch>
          </p:blipFill>
          <p:spPr>
            <a:xfrm>
              <a:off x="7317044" y="-1409574"/>
              <a:ext cx="51944" cy="26745"/>
            </a:xfrm>
            <a:prstGeom prst="rect">
              <a:avLst/>
            </a:prstGeom>
          </p:spPr>
        </p:pic>
      </p:grpSp>
    </p:spTree>
    <p:extLst>
      <p:ext uri="{BB962C8B-B14F-4D97-AF65-F5344CB8AC3E}">
        <p14:creationId xmlns:p14="http://schemas.microsoft.com/office/powerpoint/2010/main" val="387887503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accent1"/>
                </a:solidFill>
                <a:latin typeface="Fira Sans Extra Condensed SemiBold"/>
                <a:ea typeface="Fira Sans Extra Condensed SemiBold"/>
                <a:cs typeface="Fira Sans Extra Condensed SemiBold"/>
                <a:sym typeface="Fira Sans Extra Condensed SemiBold"/>
              </a:rPr>
              <a:t>Z Buffer</a:t>
            </a:r>
            <a:endParaRPr sz="2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5" name="!!lsl">
            <a:extLst>
              <a:ext uri="{FF2B5EF4-FFF2-40B4-BE49-F238E27FC236}">
                <a16:creationId xmlns:a16="http://schemas.microsoft.com/office/drawing/2014/main" id="{B6AB8EB9-4088-5072-3916-E6F851AFB0F1}"/>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Scan Line</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ed">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solidFill>
                  <a:schemeClr val="accent1"/>
                </a:solidFill>
                <a:latin typeface="Fira Sans Extra Condensed SemiBold"/>
                <a:ea typeface="Fira Sans Extra Condensed SemiBold"/>
                <a:cs typeface="Fira Sans Extra Condensed SemiBold"/>
                <a:sym typeface="Fira Sans Extra Condensed SemiBold"/>
              </a:rPr>
              <a:t>Ray casting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oled">
            <a:extLst>
              <a:ext uri="{FF2B5EF4-FFF2-40B4-BE49-F238E27FC236}">
                <a16:creationId xmlns:a16="http://schemas.microsoft.com/office/drawing/2014/main" id="{82C2A09A-C728-E8E0-18D5-C036B1DE04A6}"/>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Ray Tracing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r>
              <a:rPr lang="en-IN" sz="3200" u="sng" dirty="0"/>
              <a:t>Rendering Techniques</a:t>
            </a:r>
          </a:p>
        </p:txBody>
      </p:sp>
      <p:pic>
        <p:nvPicPr>
          <p:cNvPr id="2" name="Picture 1">
            <a:extLst>
              <a:ext uri="{FF2B5EF4-FFF2-40B4-BE49-F238E27FC236}">
                <a16:creationId xmlns:a16="http://schemas.microsoft.com/office/drawing/2014/main" id="{A325F70F-B4A0-2BEF-9204-9226F240A5B1}"/>
              </a:ext>
            </a:extLst>
          </p:cNvPr>
          <p:cNvPicPr>
            <a:picLocks noChangeAspect="1"/>
          </p:cNvPicPr>
          <p:nvPr/>
        </p:nvPicPr>
        <p:blipFill>
          <a:blip r:embed="rId3">
            <a:alphaModFix amt="30000"/>
          </a:blip>
          <a:stretch>
            <a:fillRect/>
          </a:stretch>
        </p:blipFill>
        <p:spPr>
          <a:xfrm>
            <a:off x="8208266" y="4327206"/>
            <a:ext cx="802485" cy="802485"/>
          </a:xfrm>
          <a:prstGeom prst="rect">
            <a:avLst/>
          </a:prstGeom>
        </p:spPr>
      </p:pic>
      <p:pic>
        <p:nvPicPr>
          <p:cNvPr id="4" name="Picture 3">
            <a:extLst>
              <a:ext uri="{FF2B5EF4-FFF2-40B4-BE49-F238E27FC236}">
                <a16:creationId xmlns:a16="http://schemas.microsoft.com/office/drawing/2014/main" id="{FF024302-0B8A-19C7-87E1-55D03146F303}"/>
              </a:ext>
            </a:extLst>
          </p:cNvPr>
          <p:cNvPicPr>
            <a:picLocks noChangeAspect="1"/>
          </p:cNvPicPr>
          <p:nvPr/>
        </p:nvPicPr>
        <p:blipFill>
          <a:blip r:embed="rId4">
            <a:alphaModFix amt="30000"/>
          </a:blip>
          <a:stretch>
            <a:fillRect/>
          </a:stretch>
        </p:blipFill>
        <p:spPr>
          <a:xfrm>
            <a:off x="235365" y="4181816"/>
            <a:ext cx="880463" cy="880463"/>
          </a:xfrm>
          <a:prstGeom prst="rect">
            <a:avLst/>
          </a:prstGeom>
        </p:spPr>
      </p:pic>
      <p:pic>
        <p:nvPicPr>
          <p:cNvPr id="5" name="Picture 4">
            <a:extLst>
              <a:ext uri="{FF2B5EF4-FFF2-40B4-BE49-F238E27FC236}">
                <a16:creationId xmlns:a16="http://schemas.microsoft.com/office/drawing/2014/main" id="{3151227E-76E3-73DF-0E60-772174DF417C}"/>
              </a:ext>
            </a:extLst>
          </p:cNvPr>
          <p:cNvPicPr>
            <a:picLocks noChangeAspect="1"/>
          </p:cNvPicPr>
          <p:nvPr/>
        </p:nvPicPr>
        <p:blipFill>
          <a:blip r:embed="rId5">
            <a:alphaModFix amt="30000"/>
          </a:blip>
          <a:stretch>
            <a:fillRect/>
          </a:stretch>
        </p:blipFill>
        <p:spPr>
          <a:xfrm rot="1616761">
            <a:off x="7919680" y="92930"/>
            <a:ext cx="1108278" cy="1108278"/>
          </a:xfrm>
          <a:prstGeom prst="rect">
            <a:avLst/>
          </a:prstGeom>
        </p:spPr>
      </p:pic>
      <p:pic>
        <p:nvPicPr>
          <p:cNvPr id="6" name="Picture 5">
            <a:extLst>
              <a:ext uri="{FF2B5EF4-FFF2-40B4-BE49-F238E27FC236}">
                <a16:creationId xmlns:a16="http://schemas.microsoft.com/office/drawing/2014/main" id="{CB3ECE0C-F1F8-B902-0E31-3599CA4D9E55}"/>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spTree>
    <p:extLst>
      <p:ext uri="{BB962C8B-B14F-4D97-AF65-F5344CB8AC3E}">
        <p14:creationId xmlns:p14="http://schemas.microsoft.com/office/powerpoint/2010/main" val="161596865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crt">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Z Buffer</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714375" y="1383701"/>
            <a:ext cx="4333875" cy="3102574"/>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600" b="0" i="0" u="none" strike="noStrike" dirty="0">
                <a:solidFill>
                  <a:srgbClr val="000000"/>
                </a:solidFill>
                <a:effectLst/>
                <a:latin typeface="Arial" panose="020B0604020202020204" pitchFamily="34" charset="0"/>
              </a:rPr>
              <a:t>It uses two data structures such:</a:t>
            </a:r>
          </a:p>
          <a:p>
            <a:pPr marL="457200" lvl="1">
              <a:lnSpc>
                <a:spcPct val="107000"/>
              </a:lnSpc>
            </a:pPr>
            <a:r>
              <a:rPr lang="en-US" sz="1600" dirty="0">
                <a:latin typeface="Arial" panose="020B0604020202020204" pitchFamily="34" charset="0"/>
              </a:rPr>
              <a:t>Z</a:t>
            </a:r>
            <a:r>
              <a:rPr lang="en-US" sz="1600" b="0" i="0" u="none" strike="noStrike" dirty="0">
                <a:solidFill>
                  <a:srgbClr val="000000"/>
                </a:solidFill>
                <a:effectLst/>
                <a:latin typeface="Arial" panose="020B0604020202020204" pitchFamily="34" charset="0"/>
              </a:rPr>
              <a:t>-buffer (a memory area that keeps the z coordinate closest to the observer for each pixel)</a:t>
            </a:r>
          </a:p>
          <a:p>
            <a:pPr marL="457200" lvl="1">
              <a:lnSpc>
                <a:spcPct val="107000"/>
              </a:lnSpc>
            </a:pPr>
            <a:r>
              <a:rPr lang="en-US" sz="1600" dirty="0">
                <a:latin typeface="Arial" panose="020B0604020202020204" pitchFamily="34" charset="0"/>
              </a:rPr>
              <a:t>F</a:t>
            </a:r>
            <a:r>
              <a:rPr lang="en-US" sz="1600" b="0" i="0" u="none" strike="noStrike" dirty="0">
                <a:solidFill>
                  <a:srgbClr val="000000"/>
                </a:solidFill>
                <a:effectLst/>
                <a:latin typeface="Arial" panose="020B0604020202020204" pitchFamily="34" charset="0"/>
              </a:rPr>
              <a:t>rame buffer (which contains the colour information to the pixels contained in the z buffer).</a:t>
            </a:r>
          </a:p>
          <a:p>
            <a:pPr marL="742950" lvl="1" indent="-285750">
              <a:lnSpc>
                <a:spcPct val="107000"/>
              </a:lnSpc>
              <a:buFont typeface="Arial" panose="020B0604020202020204" pitchFamily="34" charset="0"/>
              <a:buChar char="•"/>
            </a:pPr>
            <a:r>
              <a:rPr lang="en-US" sz="1600" b="0" i="0" u="none" strike="noStrike" dirty="0">
                <a:solidFill>
                  <a:srgbClr val="000000"/>
                </a:solidFill>
                <a:effectLst/>
                <a:latin typeface="Arial" panose="020B0604020202020204" pitchFamily="34" charset="0"/>
              </a:rPr>
              <a:t>The largest z value is stored in the buffer. This value is updated only if the point in question has a larger z value than the one already in the buffer.</a:t>
            </a:r>
            <a:endParaRPr lang="en-US" sz="1600" b="1" i="0" u="none" strike="noStrike" dirty="0">
              <a:solidFill>
                <a:srgbClr val="000000"/>
              </a:solidFill>
              <a:effectLst/>
              <a:latin typeface="Calibri" panose="020F0502020204030204" pitchFamily="34" charset="0"/>
            </a:endParaRPr>
          </a:p>
        </p:txBody>
      </p:sp>
      <p:pic>
        <p:nvPicPr>
          <p:cNvPr id="5" name="Picture 4">
            <a:extLst>
              <a:ext uri="{FF2B5EF4-FFF2-40B4-BE49-F238E27FC236}">
                <a16:creationId xmlns:a16="http://schemas.microsoft.com/office/drawing/2014/main" id="{BDDD5046-CA8B-6DA2-BC0A-0C65EF6FA219}"/>
              </a:ext>
            </a:extLst>
          </p:cNvPr>
          <p:cNvPicPr>
            <a:picLocks noChangeAspect="1"/>
          </p:cNvPicPr>
          <p:nvPr/>
        </p:nvPicPr>
        <p:blipFill>
          <a:blip r:embed="rId3">
            <a:alphaModFix amt="30000"/>
          </a:blip>
          <a:stretch>
            <a:fillRect/>
          </a:stretch>
        </p:blipFill>
        <p:spPr>
          <a:xfrm>
            <a:off x="8208266" y="4327206"/>
            <a:ext cx="802485" cy="802485"/>
          </a:xfrm>
          <a:prstGeom prst="rect">
            <a:avLst/>
          </a:prstGeom>
        </p:spPr>
      </p:pic>
      <p:pic>
        <p:nvPicPr>
          <p:cNvPr id="9" name="Picture 8">
            <a:extLst>
              <a:ext uri="{FF2B5EF4-FFF2-40B4-BE49-F238E27FC236}">
                <a16:creationId xmlns:a16="http://schemas.microsoft.com/office/drawing/2014/main" id="{0AB511E1-F843-D544-8C36-B462D25356EF}"/>
              </a:ext>
            </a:extLst>
          </p:cNvPr>
          <p:cNvPicPr>
            <a:picLocks noChangeAspect="1"/>
          </p:cNvPicPr>
          <p:nvPr/>
        </p:nvPicPr>
        <p:blipFill>
          <a:blip r:embed="rId4">
            <a:alphaModFix amt="30000"/>
          </a:blip>
          <a:stretch>
            <a:fillRect/>
          </a:stretch>
        </p:blipFill>
        <p:spPr>
          <a:xfrm>
            <a:off x="235365" y="4181816"/>
            <a:ext cx="880463" cy="880463"/>
          </a:xfrm>
          <a:prstGeom prst="rect">
            <a:avLst/>
          </a:prstGeom>
        </p:spPr>
      </p:pic>
      <p:pic>
        <p:nvPicPr>
          <p:cNvPr id="10" name="Picture 9">
            <a:extLst>
              <a:ext uri="{FF2B5EF4-FFF2-40B4-BE49-F238E27FC236}">
                <a16:creationId xmlns:a16="http://schemas.microsoft.com/office/drawing/2014/main" id="{59D311F2-FBD2-EBDB-3399-A84AED248A56}"/>
              </a:ext>
            </a:extLst>
          </p:cNvPr>
          <p:cNvPicPr>
            <a:picLocks noChangeAspect="1"/>
          </p:cNvPicPr>
          <p:nvPr/>
        </p:nvPicPr>
        <p:blipFill>
          <a:blip r:embed="rId5">
            <a:alphaModFix amt="30000"/>
          </a:blip>
          <a:stretch>
            <a:fillRect/>
          </a:stretch>
        </p:blipFill>
        <p:spPr>
          <a:xfrm rot="1616761">
            <a:off x="7919680" y="92930"/>
            <a:ext cx="1108278" cy="1108278"/>
          </a:xfrm>
          <a:prstGeom prst="rect">
            <a:avLst/>
          </a:prstGeom>
        </p:spPr>
      </p:pic>
      <p:pic>
        <p:nvPicPr>
          <p:cNvPr id="11" name="Picture 10">
            <a:extLst>
              <a:ext uri="{FF2B5EF4-FFF2-40B4-BE49-F238E27FC236}">
                <a16:creationId xmlns:a16="http://schemas.microsoft.com/office/drawing/2014/main" id="{31EE03FD-C762-8639-C4B1-5304DF0FC49E}"/>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pic>
        <p:nvPicPr>
          <p:cNvPr id="5122" name="Picture 2">
            <a:extLst>
              <a:ext uri="{FF2B5EF4-FFF2-40B4-BE49-F238E27FC236}">
                <a16:creationId xmlns:a16="http://schemas.microsoft.com/office/drawing/2014/main" id="{5826F130-751C-F3C6-5804-1522816A7F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8701" y="1476340"/>
            <a:ext cx="2890031" cy="284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026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accent1"/>
                </a:solidFill>
                <a:latin typeface="Fira Sans Extra Condensed SemiBold"/>
                <a:ea typeface="Fira Sans Extra Condensed SemiBold"/>
                <a:cs typeface="Fira Sans Extra Condensed SemiBold"/>
                <a:sym typeface="Fira Sans Extra Condensed SemiBold"/>
              </a:rPr>
              <a:t>Z Buffer</a:t>
            </a:r>
            <a:endParaRPr sz="2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3" name="!!sl">
            <a:extLst>
              <a:ext uri="{FF2B5EF4-FFF2-40B4-BE49-F238E27FC236}">
                <a16:creationId xmlns:a16="http://schemas.microsoft.com/office/drawing/2014/main" id="{D3E81DE8-5AF1-4672-59A2-971D91752179}"/>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Scan Line</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ed">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solidFill>
                  <a:schemeClr val="accent1"/>
                </a:solidFill>
                <a:latin typeface="Fira Sans Extra Condensed SemiBold"/>
                <a:ea typeface="Fira Sans Extra Condensed SemiBold"/>
                <a:cs typeface="Fira Sans Extra Condensed SemiBold"/>
                <a:sym typeface="Fira Sans Extra Condensed SemiBold"/>
              </a:rPr>
              <a:t>Ray casting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oled">
            <a:extLst>
              <a:ext uri="{FF2B5EF4-FFF2-40B4-BE49-F238E27FC236}">
                <a16:creationId xmlns:a16="http://schemas.microsoft.com/office/drawing/2014/main" id="{82C2A09A-C728-E8E0-18D5-C036B1DE04A6}"/>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Ray Tracing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r>
              <a:rPr lang="en-IN" sz="3200" u="sng" dirty="0"/>
              <a:t>Rendering Techniques</a:t>
            </a:r>
          </a:p>
        </p:txBody>
      </p:sp>
      <p:pic>
        <p:nvPicPr>
          <p:cNvPr id="2" name="Picture 1">
            <a:extLst>
              <a:ext uri="{FF2B5EF4-FFF2-40B4-BE49-F238E27FC236}">
                <a16:creationId xmlns:a16="http://schemas.microsoft.com/office/drawing/2014/main" id="{A325F70F-B4A0-2BEF-9204-9226F240A5B1}"/>
              </a:ext>
            </a:extLst>
          </p:cNvPr>
          <p:cNvPicPr>
            <a:picLocks noChangeAspect="1"/>
          </p:cNvPicPr>
          <p:nvPr/>
        </p:nvPicPr>
        <p:blipFill>
          <a:blip r:embed="rId3">
            <a:alphaModFix amt="30000"/>
          </a:blip>
          <a:stretch>
            <a:fillRect/>
          </a:stretch>
        </p:blipFill>
        <p:spPr>
          <a:xfrm>
            <a:off x="8208266" y="4327206"/>
            <a:ext cx="802485" cy="802485"/>
          </a:xfrm>
          <a:prstGeom prst="rect">
            <a:avLst/>
          </a:prstGeom>
        </p:spPr>
      </p:pic>
      <p:pic>
        <p:nvPicPr>
          <p:cNvPr id="4" name="Picture 3">
            <a:extLst>
              <a:ext uri="{FF2B5EF4-FFF2-40B4-BE49-F238E27FC236}">
                <a16:creationId xmlns:a16="http://schemas.microsoft.com/office/drawing/2014/main" id="{FF024302-0B8A-19C7-87E1-55D03146F303}"/>
              </a:ext>
            </a:extLst>
          </p:cNvPr>
          <p:cNvPicPr>
            <a:picLocks noChangeAspect="1"/>
          </p:cNvPicPr>
          <p:nvPr/>
        </p:nvPicPr>
        <p:blipFill>
          <a:blip r:embed="rId4">
            <a:alphaModFix amt="30000"/>
          </a:blip>
          <a:stretch>
            <a:fillRect/>
          </a:stretch>
        </p:blipFill>
        <p:spPr>
          <a:xfrm>
            <a:off x="235365" y="4181816"/>
            <a:ext cx="880463" cy="880463"/>
          </a:xfrm>
          <a:prstGeom prst="rect">
            <a:avLst/>
          </a:prstGeom>
        </p:spPr>
      </p:pic>
      <p:pic>
        <p:nvPicPr>
          <p:cNvPr id="5" name="Picture 4">
            <a:extLst>
              <a:ext uri="{FF2B5EF4-FFF2-40B4-BE49-F238E27FC236}">
                <a16:creationId xmlns:a16="http://schemas.microsoft.com/office/drawing/2014/main" id="{3151227E-76E3-73DF-0E60-772174DF417C}"/>
              </a:ext>
            </a:extLst>
          </p:cNvPr>
          <p:cNvPicPr>
            <a:picLocks noChangeAspect="1"/>
          </p:cNvPicPr>
          <p:nvPr/>
        </p:nvPicPr>
        <p:blipFill>
          <a:blip r:embed="rId5">
            <a:alphaModFix amt="30000"/>
          </a:blip>
          <a:stretch>
            <a:fillRect/>
          </a:stretch>
        </p:blipFill>
        <p:spPr>
          <a:xfrm rot="1616761">
            <a:off x="7919680" y="92930"/>
            <a:ext cx="1108278" cy="1108278"/>
          </a:xfrm>
          <a:prstGeom prst="rect">
            <a:avLst/>
          </a:prstGeom>
        </p:spPr>
      </p:pic>
      <p:pic>
        <p:nvPicPr>
          <p:cNvPr id="6" name="Picture 5">
            <a:extLst>
              <a:ext uri="{FF2B5EF4-FFF2-40B4-BE49-F238E27FC236}">
                <a16:creationId xmlns:a16="http://schemas.microsoft.com/office/drawing/2014/main" id="{CB3ECE0C-F1F8-B902-0E31-3599CA4D9E55}"/>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spTree>
    <p:extLst>
      <p:ext uri="{BB962C8B-B14F-4D97-AF65-F5344CB8AC3E}">
        <p14:creationId xmlns:p14="http://schemas.microsoft.com/office/powerpoint/2010/main" val="10936703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sl">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7238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Scan Line</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pic>
        <p:nvPicPr>
          <p:cNvPr id="3" name="Picture 2">
            <a:extLst>
              <a:ext uri="{FF2B5EF4-FFF2-40B4-BE49-F238E27FC236}">
                <a16:creationId xmlns:a16="http://schemas.microsoft.com/office/drawing/2014/main" id="{C60E6030-74CF-8E31-2F47-36EF8A294E27}"/>
              </a:ext>
            </a:extLst>
          </p:cNvPr>
          <p:cNvPicPr>
            <a:picLocks noChangeAspect="1"/>
          </p:cNvPicPr>
          <p:nvPr/>
        </p:nvPicPr>
        <p:blipFill>
          <a:blip r:embed="rId3">
            <a:alphaModFix amt="30000"/>
          </a:blip>
          <a:stretch>
            <a:fillRect/>
          </a:stretch>
        </p:blipFill>
        <p:spPr>
          <a:xfrm>
            <a:off x="8208266" y="4327206"/>
            <a:ext cx="802485" cy="802485"/>
          </a:xfrm>
          <a:prstGeom prst="rect">
            <a:avLst/>
          </a:prstGeom>
        </p:spPr>
      </p:pic>
      <p:pic>
        <p:nvPicPr>
          <p:cNvPr id="7" name="Picture 6">
            <a:extLst>
              <a:ext uri="{FF2B5EF4-FFF2-40B4-BE49-F238E27FC236}">
                <a16:creationId xmlns:a16="http://schemas.microsoft.com/office/drawing/2014/main" id="{BB4B8F08-5D5D-5B05-595C-0426516C780F}"/>
              </a:ext>
            </a:extLst>
          </p:cNvPr>
          <p:cNvPicPr>
            <a:picLocks noChangeAspect="1"/>
          </p:cNvPicPr>
          <p:nvPr/>
        </p:nvPicPr>
        <p:blipFill>
          <a:blip r:embed="rId4">
            <a:alphaModFix amt="30000"/>
          </a:blip>
          <a:stretch>
            <a:fillRect/>
          </a:stretch>
        </p:blipFill>
        <p:spPr>
          <a:xfrm>
            <a:off x="235365" y="4181816"/>
            <a:ext cx="880463" cy="880463"/>
          </a:xfrm>
          <a:prstGeom prst="rect">
            <a:avLst/>
          </a:prstGeom>
        </p:spPr>
      </p:pic>
      <p:pic>
        <p:nvPicPr>
          <p:cNvPr id="11" name="Picture 10">
            <a:extLst>
              <a:ext uri="{FF2B5EF4-FFF2-40B4-BE49-F238E27FC236}">
                <a16:creationId xmlns:a16="http://schemas.microsoft.com/office/drawing/2014/main" id="{FB5791B5-E502-13D0-22AA-BAF828AAC44B}"/>
              </a:ext>
            </a:extLst>
          </p:cNvPr>
          <p:cNvPicPr>
            <a:picLocks noChangeAspect="1"/>
          </p:cNvPicPr>
          <p:nvPr/>
        </p:nvPicPr>
        <p:blipFill>
          <a:blip r:embed="rId5">
            <a:alphaModFix amt="30000"/>
          </a:blip>
          <a:stretch>
            <a:fillRect/>
          </a:stretch>
        </p:blipFill>
        <p:spPr>
          <a:xfrm rot="1616761">
            <a:off x="7919680" y="92930"/>
            <a:ext cx="1108278" cy="1108278"/>
          </a:xfrm>
          <a:prstGeom prst="rect">
            <a:avLst/>
          </a:prstGeom>
        </p:spPr>
      </p:pic>
      <p:pic>
        <p:nvPicPr>
          <p:cNvPr id="12" name="Picture 11">
            <a:extLst>
              <a:ext uri="{FF2B5EF4-FFF2-40B4-BE49-F238E27FC236}">
                <a16:creationId xmlns:a16="http://schemas.microsoft.com/office/drawing/2014/main" id="{BC05377E-E975-5A23-4BC2-572455A9862C}"/>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sp>
        <p:nvSpPr>
          <p:cNvPr id="14" name="TextBox 13">
            <a:extLst>
              <a:ext uri="{FF2B5EF4-FFF2-40B4-BE49-F238E27FC236}">
                <a16:creationId xmlns:a16="http://schemas.microsoft.com/office/drawing/2014/main" id="{2EC65D5C-2239-4CD2-39FC-31D1699729E5}"/>
              </a:ext>
            </a:extLst>
          </p:cNvPr>
          <p:cNvSpPr txBox="1"/>
          <p:nvPr/>
        </p:nvSpPr>
        <p:spPr>
          <a:xfrm>
            <a:off x="1216819" y="1290849"/>
            <a:ext cx="4359263" cy="2585323"/>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Used for determining visible surfaces. </a:t>
            </a:r>
          </a:p>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works by rendering the scene as a series of horizontal lines. </a:t>
            </a:r>
          </a:p>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Employs a blend of algorithms for determining visible surfaces with determination of depth and shadows. </a:t>
            </a:r>
          </a:p>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differs from z- buffer in the sense that it works with one scan line at a time.</a:t>
            </a:r>
            <a:endParaRPr lang="en-IN" sz="1800" dirty="0"/>
          </a:p>
        </p:txBody>
      </p:sp>
      <p:pic>
        <p:nvPicPr>
          <p:cNvPr id="7170" name="Picture 2">
            <a:extLst>
              <a:ext uri="{FF2B5EF4-FFF2-40B4-BE49-F238E27FC236}">
                <a16:creationId xmlns:a16="http://schemas.microsoft.com/office/drawing/2014/main" id="{0C4EE7A7-87C8-79D2-134C-EAC26D3846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1" y="1392156"/>
            <a:ext cx="2497930" cy="258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962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accent1"/>
                </a:solidFill>
                <a:latin typeface="Fira Sans Extra Condensed SemiBold"/>
                <a:ea typeface="Fira Sans Extra Condensed SemiBold"/>
                <a:cs typeface="Fira Sans Extra Condensed SemiBold"/>
                <a:sym typeface="Fira Sans Extra Condensed SemiBold"/>
              </a:rPr>
              <a:t>Z Buffer</a:t>
            </a:r>
            <a:endParaRPr sz="2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3" name="!!sl">
            <a:extLst>
              <a:ext uri="{FF2B5EF4-FFF2-40B4-BE49-F238E27FC236}">
                <a16:creationId xmlns:a16="http://schemas.microsoft.com/office/drawing/2014/main" id="{A170B1E4-91CA-17FE-B9DE-0FAC52135627}"/>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Scan Line</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rc">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solidFill>
                  <a:schemeClr val="accent1"/>
                </a:solidFill>
                <a:latin typeface="Fira Sans Extra Condensed SemiBold"/>
                <a:ea typeface="Fira Sans Extra Condensed SemiBold"/>
                <a:cs typeface="Fira Sans Extra Condensed SemiBold"/>
                <a:sym typeface="Fira Sans Extra Condensed SemiBold"/>
              </a:rPr>
              <a:t>Ray casting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oled">
            <a:extLst>
              <a:ext uri="{FF2B5EF4-FFF2-40B4-BE49-F238E27FC236}">
                <a16:creationId xmlns:a16="http://schemas.microsoft.com/office/drawing/2014/main" id="{82C2A09A-C728-E8E0-18D5-C036B1DE04A6}"/>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Ray Tracing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r>
              <a:rPr lang="en-IN" sz="3200" u="sng" dirty="0"/>
              <a:t>Rendering Techniques</a:t>
            </a:r>
          </a:p>
        </p:txBody>
      </p:sp>
      <p:pic>
        <p:nvPicPr>
          <p:cNvPr id="2" name="Picture 1">
            <a:extLst>
              <a:ext uri="{FF2B5EF4-FFF2-40B4-BE49-F238E27FC236}">
                <a16:creationId xmlns:a16="http://schemas.microsoft.com/office/drawing/2014/main" id="{A325F70F-B4A0-2BEF-9204-9226F240A5B1}"/>
              </a:ext>
            </a:extLst>
          </p:cNvPr>
          <p:cNvPicPr>
            <a:picLocks noChangeAspect="1"/>
          </p:cNvPicPr>
          <p:nvPr/>
        </p:nvPicPr>
        <p:blipFill>
          <a:blip r:embed="rId3">
            <a:alphaModFix amt="30000"/>
          </a:blip>
          <a:stretch>
            <a:fillRect/>
          </a:stretch>
        </p:blipFill>
        <p:spPr>
          <a:xfrm>
            <a:off x="8208266" y="4327206"/>
            <a:ext cx="802485" cy="802485"/>
          </a:xfrm>
          <a:prstGeom prst="rect">
            <a:avLst/>
          </a:prstGeom>
        </p:spPr>
      </p:pic>
      <p:pic>
        <p:nvPicPr>
          <p:cNvPr id="4" name="Picture 3">
            <a:extLst>
              <a:ext uri="{FF2B5EF4-FFF2-40B4-BE49-F238E27FC236}">
                <a16:creationId xmlns:a16="http://schemas.microsoft.com/office/drawing/2014/main" id="{FF024302-0B8A-19C7-87E1-55D03146F303}"/>
              </a:ext>
            </a:extLst>
          </p:cNvPr>
          <p:cNvPicPr>
            <a:picLocks noChangeAspect="1"/>
          </p:cNvPicPr>
          <p:nvPr/>
        </p:nvPicPr>
        <p:blipFill>
          <a:blip r:embed="rId4">
            <a:alphaModFix amt="30000"/>
          </a:blip>
          <a:stretch>
            <a:fillRect/>
          </a:stretch>
        </p:blipFill>
        <p:spPr>
          <a:xfrm>
            <a:off x="235365" y="4181816"/>
            <a:ext cx="880463" cy="880463"/>
          </a:xfrm>
          <a:prstGeom prst="rect">
            <a:avLst/>
          </a:prstGeom>
        </p:spPr>
      </p:pic>
      <p:pic>
        <p:nvPicPr>
          <p:cNvPr id="5" name="Picture 4">
            <a:extLst>
              <a:ext uri="{FF2B5EF4-FFF2-40B4-BE49-F238E27FC236}">
                <a16:creationId xmlns:a16="http://schemas.microsoft.com/office/drawing/2014/main" id="{3151227E-76E3-73DF-0E60-772174DF417C}"/>
              </a:ext>
            </a:extLst>
          </p:cNvPr>
          <p:cNvPicPr>
            <a:picLocks noChangeAspect="1"/>
          </p:cNvPicPr>
          <p:nvPr/>
        </p:nvPicPr>
        <p:blipFill>
          <a:blip r:embed="rId5">
            <a:alphaModFix amt="30000"/>
          </a:blip>
          <a:stretch>
            <a:fillRect/>
          </a:stretch>
        </p:blipFill>
        <p:spPr>
          <a:xfrm rot="1616761">
            <a:off x="7919680" y="92930"/>
            <a:ext cx="1108278" cy="1108278"/>
          </a:xfrm>
          <a:prstGeom prst="rect">
            <a:avLst/>
          </a:prstGeom>
        </p:spPr>
      </p:pic>
      <p:pic>
        <p:nvPicPr>
          <p:cNvPr id="6" name="Picture 5">
            <a:extLst>
              <a:ext uri="{FF2B5EF4-FFF2-40B4-BE49-F238E27FC236}">
                <a16:creationId xmlns:a16="http://schemas.microsoft.com/office/drawing/2014/main" id="{CB3ECE0C-F1F8-B902-0E31-3599CA4D9E55}"/>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spTree>
    <p:extLst>
      <p:ext uri="{BB962C8B-B14F-4D97-AF65-F5344CB8AC3E}">
        <p14:creationId xmlns:p14="http://schemas.microsoft.com/office/powerpoint/2010/main" val="11730943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lrc">
            <a:extLst>
              <a:ext uri="{FF2B5EF4-FFF2-40B4-BE49-F238E27FC236}">
                <a16:creationId xmlns:a16="http://schemas.microsoft.com/office/drawing/2014/main" id="{7E75416A-D002-76CD-9100-7286951EF5ED}"/>
              </a:ext>
            </a:extLst>
          </p:cNvPr>
          <p:cNvGrpSpPr/>
          <p:nvPr/>
        </p:nvGrpSpPr>
        <p:grpSpPr>
          <a:xfrm>
            <a:off x="981075" y="495300"/>
            <a:ext cx="7086599" cy="4114799"/>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79105" y="401920"/>
            <a:ext cx="7268680" cy="10591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Ray Casting</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660584" y="1383701"/>
            <a:ext cx="3911416" cy="3226396"/>
          </a:xfrm>
          <a:prstGeom prst="rect">
            <a:avLst/>
          </a:prstGeom>
          <a:noFill/>
          <a:ln>
            <a:noFill/>
          </a:ln>
        </p:spPr>
        <p:txBody>
          <a:bodyPr spcFirstLastPara="1" wrap="square" lIns="91425" tIns="91425" rIns="91425" bIns="91425" anchor="ctr" anchorCtr="0">
            <a:noAutofit/>
          </a:bodyPr>
          <a:lstStyle/>
          <a:p>
            <a:pPr marL="742950" lvl="1" indent="-285750">
              <a:lnSpc>
                <a:spcPct val="107000"/>
              </a:lnSpc>
              <a:buFont typeface="Arial" panose="020B0604020202020204" pitchFamily="34" charset="0"/>
              <a:buChar char="•"/>
            </a:pPr>
            <a:r>
              <a:rPr lang="en-US" sz="1600" b="0" i="0" u="none" strike="noStrike" dirty="0">
                <a:solidFill>
                  <a:srgbClr val="000000"/>
                </a:solidFill>
                <a:effectLst/>
                <a:latin typeface="Arial" panose="020B0604020202020204" pitchFamily="34" charset="0"/>
              </a:rPr>
              <a:t>In ray casting, a ray from the pixel through the camera is obtained and the intersection of all objects in the picture is computed.</a:t>
            </a:r>
          </a:p>
          <a:p>
            <a:pPr marL="742950" lvl="1" indent="-285750">
              <a:lnSpc>
                <a:spcPct val="107000"/>
              </a:lnSpc>
              <a:buFont typeface="Arial" panose="020B0604020202020204" pitchFamily="34" charset="0"/>
              <a:buChar char="•"/>
            </a:pPr>
            <a:r>
              <a:rPr lang="en-US" sz="1600" b="0" i="0" u="none" strike="noStrike" dirty="0">
                <a:solidFill>
                  <a:srgbClr val="000000"/>
                </a:solidFill>
                <a:effectLst/>
                <a:latin typeface="Arial" panose="020B0604020202020204" pitchFamily="34" charset="0"/>
              </a:rPr>
              <a:t>The pixel value from the closest intersection is obtained and is further set as the base for projection</a:t>
            </a:r>
            <a:endParaRPr lang="en-US" sz="1600" dirty="0">
              <a:latin typeface="Arial" panose="020B0604020202020204" pitchFamily="34" charset="0"/>
            </a:endParaRPr>
          </a:p>
          <a:p>
            <a:pPr marL="742950" lvl="1" indent="-285750">
              <a:lnSpc>
                <a:spcPct val="107000"/>
              </a:lnSpc>
              <a:buFont typeface="Arial" panose="020B0604020202020204" pitchFamily="34" charset="0"/>
              <a:buChar char="•"/>
            </a:pPr>
            <a:r>
              <a:rPr lang="en-US" sz="1600" b="0" i="0" u="none" strike="noStrike" dirty="0">
                <a:solidFill>
                  <a:srgbClr val="000000"/>
                </a:solidFill>
                <a:effectLst/>
                <a:latin typeface="Arial" panose="020B0604020202020204" pitchFamily="34" charset="0"/>
              </a:rPr>
              <a:t>It is a faster way as compared to ray tracing, and less computationally intensive.</a:t>
            </a:r>
            <a:endParaRPr lang="en-US" sz="1600" b="1" i="0" u="none" strike="noStrike" dirty="0">
              <a:solidFill>
                <a:srgbClr val="000000"/>
              </a:solidFill>
              <a:effectLst/>
              <a:latin typeface="Calibri" panose="020F0502020204030204" pitchFamily="34" charset="0"/>
            </a:endParaRPr>
          </a:p>
          <a:p>
            <a:pPr marL="742950" lvl="1" indent="-285750">
              <a:lnSpc>
                <a:spcPct val="107000"/>
              </a:lnSpc>
              <a:buFont typeface="Arial" panose="020B0604020202020204" pitchFamily="34" charset="0"/>
              <a:buChar char="•"/>
            </a:pPr>
            <a:endParaRPr lang="en-US" sz="1600" dirty="0">
              <a:solidFill>
                <a:schemeClr val="dk1"/>
              </a:solidFill>
              <a:latin typeface="+mn-lt"/>
              <a:ea typeface="Roboto"/>
              <a:cs typeface="Roboto"/>
              <a:sym typeface="Roboto"/>
            </a:endParaRPr>
          </a:p>
        </p:txBody>
      </p:sp>
      <p:pic>
        <p:nvPicPr>
          <p:cNvPr id="4" name="Picture 3">
            <a:extLst>
              <a:ext uri="{FF2B5EF4-FFF2-40B4-BE49-F238E27FC236}">
                <a16:creationId xmlns:a16="http://schemas.microsoft.com/office/drawing/2014/main" id="{CFC72742-3C67-BF2D-AB39-A568DC332FA4}"/>
              </a:ext>
            </a:extLst>
          </p:cNvPr>
          <p:cNvPicPr>
            <a:picLocks noChangeAspect="1"/>
          </p:cNvPicPr>
          <p:nvPr/>
        </p:nvPicPr>
        <p:blipFill>
          <a:blip r:embed="rId3">
            <a:alphaModFix amt="30000"/>
          </a:blip>
          <a:stretch>
            <a:fillRect/>
          </a:stretch>
        </p:blipFill>
        <p:spPr>
          <a:xfrm>
            <a:off x="8208266" y="4327206"/>
            <a:ext cx="802485" cy="802485"/>
          </a:xfrm>
          <a:prstGeom prst="rect">
            <a:avLst/>
          </a:prstGeom>
        </p:spPr>
      </p:pic>
      <p:pic>
        <p:nvPicPr>
          <p:cNvPr id="8" name="Picture 7">
            <a:extLst>
              <a:ext uri="{FF2B5EF4-FFF2-40B4-BE49-F238E27FC236}">
                <a16:creationId xmlns:a16="http://schemas.microsoft.com/office/drawing/2014/main" id="{ED3FACDD-E366-85C1-F5B9-1D671A1548D1}"/>
              </a:ext>
            </a:extLst>
          </p:cNvPr>
          <p:cNvPicPr>
            <a:picLocks noChangeAspect="1"/>
          </p:cNvPicPr>
          <p:nvPr/>
        </p:nvPicPr>
        <p:blipFill>
          <a:blip r:embed="rId4">
            <a:alphaModFix amt="30000"/>
          </a:blip>
          <a:stretch>
            <a:fillRect/>
          </a:stretch>
        </p:blipFill>
        <p:spPr>
          <a:xfrm>
            <a:off x="235365" y="4181816"/>
            <a:ext cx="880463" cy="880463"/>
          </a:xfrm>
          <a:prstGeom prst="rect">
            <a:avLst/>
          </a:prstGeom>
        </p:spPr>
      </p:pic>
      <p:pic>
        <p:nvPicPr>
          <p:cNvPr id="9" name="Picture 8">
            <a:extLst>
              <a:ext uri="{FF2B5EF4-FFF2-40B4-BE49-F238E27FC236}">
                <a16:creationId xmlns:a16="http://schemas.microsoft.com/office/drawing/2014/main" id="{2B69992A-A38D-FFB8-3CCC-2FC84C911863}"/>
              </a:ext>
            </a:extLst>
          </p:cNvPr>
          <p:cNvPicPr>
            <a:picLocks noChangeAspect="1"/>
          </p:cNvPicPr>
          <p:nvPr/>
        </p:nvPicPr>
        <p:blipFill>
          <a:blip r:embed="rId5">
            <a:alphaModFix amt="30000"/>
          </a:blip>
          <a:stretch>
            <a:fillRect/>
          </a:stretch>
        </p:blipFill>
        <p:spPr>
          <a:xfrm rot="1616761">
            <a:off x="7919680" y="92930"/>
            <a:ext cx="1108278" cy="1108278"/>
          </a:xfrm>
          <a:prstGeom prst="rect">
            <a:avLst/>
          </a:prstGeom>
        </p:spPr>
      </p:pic>
      <p:pic>
        <p:nvPicPr>
          <p:cNvPr id="10" name="Picture 9">
            <a:extLst>
              <a:ext uri="{FF2B5EF4-FFF2-40B4-BE49-F238E27FC236}">
                <a16:creationId xmlns:a16="http://schemas.microsoft.com/office/drawing/2014/main" id="{3AD20386-FB17-652D-B871-46D6B9FBFA5C}"/>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pic>
        <p:nvPicPr>
          <p:cNvPr id="8194" name="Picture 2">
            <a:extLst>
              <a:ext uri="{FF2B5EF4-FFF2-40B4-BE49-F238E27FC236}">
                <a16:creationId xmlns:a16="http://schemas.microsoft.com/office/drawing/2014/main" id="{60691994-BE2E-DA02-6979-0E94E4FFFE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552081"/>
            <a:ext cx="3376613" cy="244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181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accent1"/>
                </a:solidFill>
                <a:latin typeface="Fira Sans Extra Condensed SemiBold"/>
                <a:ea typeface="Fira Sans Extra Condensed SemiBold"/>
                <a:cs typeface="Fira Sans Extra Condensed SemiBold"/>
                <a:sym typeface="Fira Sans Extra Condensed SemiBold"/>
              </a:rPr>
              <a:t>Z Buffer</a:t>
            </a:r>
            <a:endParaRPr sz="2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5" name="!!lcd">
            <a:extLst>
              <a:ext uri="{FF2B5EF4-FFF2-40B4-BE49-F238E27FC236}">
                <a16:creationId xmlns:a16="http://schemas.microsoft.com/office/drawing/2014/main" id="{B6AB8EB9-4088-5072-3916-E6F851AFB0F1}"/>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Scan Line</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rc">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solidFill>
                  <a:schemeClr val="accent1"/>
                </a:solidFill>
                <a:latin typeface="Fira Sans Extra Condensed SemiBold"/>
                <a:ea typeface="Fira Sans Extra Condensed SemiBold"/>
                <a:cs typeface="Fira Sans Extra Condensed SemiBold"/>
                <a:sym typeface="Fira Sans Extra Condensed SemiBold"/>
              </a:rPr>
              <a:t>Ray casting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3" name="!!rt">
            <a:extLst>
              <a:ext uri="{FF2B5EF4-FFF2-40B4-BE49-F238E27FC236}">
                <a16:creationId xmlns:a16="http://schemas.microsoft.com/office/drawing/2014/main" id="{3A2E7DA5-CC1C-4C11-482D-7381CC468607}"/>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Ray Tracing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r>
              <a:rPr lang="en-IN" sz="3200" u="sng" dirty="0"/>
              <a:t>Rendering Techniques</a:t>
            </a:r>
          </a:p>
        </p:txBody>
      </p:sp>
      <p:pic>
        <p:nvPicPr>
          <p:cNvPr id="2" name="Picture 1">
            <a:extLst>
              <a:ext uri="{FF2B5EF4-FFF2-40B4-BE49-F238E27FC236}">
                <a16:creationId xmlns:a16="http://schemas.microsoft.com/office/drawing/2014/main" id="{A325F70F-B4A0-2BEF-9204-9226F240A5B1}"/>
              </a:ext>
            </a:extLst>
          </p:cNvPr>
          <p:cNvPicPr>
            <a:picLocks noChangeAspect="1"/>
          </p:cNvPicPr>
          <p:nvPr/>
        </p:nvPicPr>
        <p:blipFill>
          <a:blip r:embed="rId3">
            <a:alphaModFix amt="30000"/>
          </a:blip>
          <a:stretch>
            <a:fillRect/>
          </a:stretch>
        </p:blipFill>
        <p:spPr>
          <a:xfrm>
            <a:off x="8208266" y="4327206"/>
            <a:ext cx="802485" cy="802485"/>
          </a:xfrm>
          <a:prstGeom prst="rect">
            <a:avLst/>
          </a:prstGeom>
        </p:spPr>
      </p:pic>
      <p:pic>
        <p:nvPicPr>
          <p:cNvPr id="4" name="Picture 3">
            <a:extLst>
              <a:ext uri="{FF2B5EF4-FFF2-40B4-BE49-F238E27FC236}">
                <a16:creationId xmlns:a16="http://schemas.microsoft.com/office/drawing/2014/main" id="{FF024302-0B8A-19C7-87E1-55D03146F303}"/>
              </a:ext>
            </a:extLst>
          </p:cNvPr>
          <p:cNvPicPr>
            <a:picLocks noChangeAspect="1"/>
          </p:cNvPicPr>
          <p:nvPr/>
        </p:nvPicPr>
        <p:blipFill>
          <a:blip r:embed="rId4">
            <a:alphaModFix amt="30000"/>
          </a:blip>
          <a:stretch>
            <a:fillRect/>
          </a:stretch>
        </p:blipFill>
        <p:spPr>
          <a:xfrm>
            <a:off x="235365" y="4181816"/>
            <a:ext cx="880463" cy="880463"/>
          </a:xfrm>
          <a:prstGeom prst="rect">
            <a:avLst/>
          </a:prstGeom>
        </p:spPr>
      </p:pic>
      <p:pic>
        <p:nvPicPr>
          <p:cNvPr id="5" name="Picture 4">
            <a:extLst>
              <a:ext uri="{FF2B5EF4-FFF2-40B4-BE49-F238E27FC236}">
                <a16:creationId xmlns:a16="http://schemas.microsoft.com/office/drawing/2014/main" id="{3151227E-76E3-73DF-0E60-772174DF417C}"/>
              </a:ext>
            </a:extLst>
          </p:cNvPr>
          <p:cNvPicPr>
            <a:picLocks noChangeAspect="1"/>
          </p:cNvPicPr>
          <p:nvPr/>
        </p:nvPicPr>
        <p:blipFill>
          <a:blip r:embed="rId5">
            <a:alphaModFix amt="30000"/>
          </a:blip>
          <a:stretch>
            <a:fillRect/>
          </a:stretch>
        </p:blipFill>
        <p:spPr>
          <a:xfrm rot="1616761">
            <a:off x="7919680" y="92930"/>
            <a:ext cx="1108278" cy="1108278"/>
          </a:xfrm>
          <a:prstGeom prst="rect">
            <a:avLst/>
          </a:prstGeom>
        </p:spPr>
      </p:pic>
      <p:pic>
        <p:nvPicPr>
          <p:cNvPr id="6" name="Picture 5">
            <a:extLst>
              <a:ext uri="{FF2B5EF4-FFF2-40B4-BE49-F238E27FC236}">
                <a16:creationId xmlns:a16="http://schemas.microsoft.com/office/drawing/2014/main" id="{CB3ECE0C-F1F8-B902-0E31-3599CA4D9E55}"/>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spTree>
    <p:extLst>
      <p:ext uri="{BB962C8B-B14F-4D97-AF65-F5344CB8AC3E}">
        <p14:creationId xmlns:p14="http://schemas.microsoft.com/office/powerpoint/2010/main" val="446206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2" name="!!rt">
            <a:extLst>
              <a:ext uri="{FF2B5EF4-FFF2-40B4-BE49-F238E27FC236}">
                <a16:creationId xmlns:a16="http://schemas.microsoft.com/office/drawing/2014/main" id="{7E75416A-D002-76CD-9100-7286951EF5ED}"/>
              </a:ext>
            </a:extLst>
          </p:cNvPr>
          <p:cNvGrpSpPr/>
          <p:nvPr/>
        </p:nvGrpSpPr>
        <p:grpSpPr>
          <a:xfrm>
            <a:off x="981075" y="495301"/>
            <a:ext cx="7086599" cy="3122314"/>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7238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chemeClr val="accent1"/>
                </a:solidFill>
                <a:latin typeface="Fira Sans Extra Condensed SemiBold"/>
                <a:ea typeface="Fira Sans Extra Condensed SemiBold"/>
                <a:cs typeface="Fira Sans Extra Condensed SemiBold"/>
                <a:sym typeface="Fira Sans Extra Condensed SemiBold"/>
              </a:rPr>
              <a:t>Ray Tracing</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6" name="TextBox 5">
            <a:extLst>
              <a:ext uri="{FF2B5EF4-FFF2-40B4-BE49-F238E27FC236}">
                <a16:creationId xmlns:a16="http://schemas.microsoft.com/office/drawing/2014/main" id="{52003421-2DDC-D9BC-C15E-C360D994B7D7}"/>
              </a:ext>
            </a:extLst>
          </p:cNvPr>
          <p:cNvSpPr txBox="1"/>
          <p:nvPr/>
        </p:nvSpPr>
        <p:spPr>
          <a:xfrm>
            <a:off x="1219200" y="1630698"/>
            <a:ext cx="6705600" cy="2000548"/>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Ray tracing is a technique which can produce incredibly realistic lighting effects</a:t>
            </a:r>
          </a:p>
          <a:p>
            <a:pPr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traces the path of light and then simulates how light interacts with virtual objects in the computer generated world. </a:t>
            </a:r>
          </a:p>
          <a:p>
            <a:pPr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is more realistic compared to ray casting, however it requires a lot more computational power.</a:t>
            </a:r>
            <a:endParaRPr lang="en-US" sz="1800" b="1" i="0" u="none" strike="noStrike" dirty="0">
              <a:solidFill>
                <a:srgbClr val="000000"/>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Arial" panose="020B0604020202020204" pitchFamily="34" charset="0"/>
            </a:endParaRPr>
          </a:p>
        </p:txBody>
      </p:sp>
      <p:pic>
        <p:nvPicPr>
          <p:cNvPr id="3" name="Picture 2">
            <a:extLst>
              <a:ext uri="{FF2B5EF4-FFF2-40B4-BE49-F238E27FC236}">
                <a16:creationId xmlns:a16="http://schemas.microsoft.com/office/drawing/2014/main" id="{295DA2A7-9C2D-E1EE-F2CF-09BB96FE3C74}"/>
              </a:ext>
            </a:extLst>
          </p:cNvPr>
          <p:cNvPicPr>
            <a:picLocks noChangeAspect="1"/>
          </p:cNvPicPr>
          <p:nvPr/>
        </p:nvPicPr>
        <p:blipFill>
          <a:blip r:embed="rId3">
            <a:alphaModFix amt="30000"/>
          </a:blip>
          <a:stretch>
            <a:fillRect/>
          </a:stretch>
        </p:blipFill>
        <p:spPr>
          <a:xfrm>
            <a:off x="8208266" y="4327206"/>
            <a:ext cx="802485" cy="802485"/>
          </a:xfrm>
          <a:prstGeom prst="rect">
            <a:avLst/>
          </a:prstGeom>
        </p:spPr>
      </p:pic>
      <p:pic>
        <p:nvPicPr>
          <p:cNvPr id="4" name="Picture 3">
            <a:extLst>
              <a:ext uri="{FF2B5EF4-FFF2-40B4-BE49-F238E27FC236}">
                <a16:creationId xmlns:a16="http://schemas.microsoft.com/office/drawing/2014/main" id="{7A1C7FFF-0124-E5E0-6BA5-742C7C0EA290}"/>
              </a:ext>
            </a:extLst>
          </p:cNvPr>
          <p:cNvPicPr>
            <a:picLocks noChangeAspect="1"/>
          </p:cNvPicPr>
          <p:nvPr/>
        </p:nvPicPr>
        <p:blipFill>
          <a:blip r:embed="rId4">
            <a:alphaModFix amt="30000"/>
          </a:blip>
          <a:stretch>
            <a:fillRect/>
          </a:stretch>
        </p:blipFill>
        <p:spPr>
          <a:xfrm>
            <a:off x="235365" y="4181816"/>
            <a:ext cx="880463" cy="880463"/>
          </a:xfrm>
          <a:prstGeom prst="rect">
            <a:avLst/>
          </a:prstGeom>
        </p:spPr>
      </p:pic>
      <p:pic>
        <p:nvPicPr>
          <p:cNvPr id="5" name="Picture 4">
            <a:extLst>
              <a:ext uri="{FF2B5EF4-FFF2-40B4-BE49-F238E27FC236}">
                <a16:creationId xmlns:a16="http://schemas.microsoft.com/office/drawing/2014/main" id="{D211045F-4833-CFE5-5270-17BE5FBF3F62}"/>
              </a:ext>
            </a:extLst>
          </p:cNvPr>
          <p:cNvPicPr>
            <a:picLocks noChangeAspect="1"/>
          </p:cNvPicPr>
          <p:nvPr/>
        </p:nvPicPr>
        <p:blipFill>
          <a:blip r:embed="rId5">
            <a:alphaModFix amt="30000"/>
          </a:blip>
          <a:stretch>
            <a:fillRect/>
          </a:stretch>
        </p:blipFill>
        <p:spPr>
          <a:xfrm rot="1616761">
            <a:off x="7919680" y="92930"/>
            <a:ext cx="1108278" cy="1108278"/>
          </a:xfrm>
          <a:prstGeom prst="rect">
            <a:avLst/>
          </a:prstGeom>
        </p:spPr>
      </p:pic>
      <p:pic>
        <p:nvPicPr>
          <p:cNvPr id="7" name="Picture 6">
            <a:extLst>
              <a:ext uri="{FF2B5EF4-FFF2-40B4-BE49-F238E27FC236}">
                <a16:creationId xmlns:a16="http://schemas.microsoft.com/office/drawing/2014/main" id="{86A14AE7-1BF1-7CFB-C2DD-52A9EF047A63}"/>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pic>
        <p:nvPicPr>
          <p:cNvPr id="9218" name="Picture 2">
            <a:extLst>
              <a:ext uri="{FF2B5EF4-FFF2-40B4-BE49-F238E27FC236}">
                <a16:creationId xmlns:a16="http://schemas.microsoft.com/office/drawing/2014/main" id="{BD526312-4691-2586-4061-136115CC59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4886" y="1690235"/>
            <a:ext cx="2924729" cy="225812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FD235E1-145F-8A31-9BCB-50DD01D4BF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3004" y="1690235"/>
            <a:ext cx="302895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8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pic>
        <p:nvPicPr>
          <p:cNvPr id="9218" name="Picture 2">
            <a:extLst>
              <a:ext uri="{FF2B5EF4-FFF2-40B4-BE49-F238E27FC236}">
                <a16:creationId xmlns:a16="http://schemas.microsoft.com/office/drawing/2014/main" id="{BD526312-4691-2586-4061-136115CC5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94" y="967254"/>
            <a:ext cx="4351820" cy="335995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rt">
            <a:extLst>
              <a:ext uri="{FF2B5EF4-FFF2-40B4-BE49-F238E27FC236}">
                <a16:creationId xmlns:a16="http://schemas.microsoft.com/office/drawing/2014/main" id="{7E75416A-D002-76CD-9100-7286951EF5ED}"/>
              </a:ext>
            </a:extLst>
          </p:cNvPr>
          <p:cNvGrpSpPr/>
          <p:nvPr/>
        </p:nvGrpSpPr>
        <p:grpSpPr>
          <a:xfrm>
            <a:off x="981075" y="495301"/>
            <a:ext cx="7086599" cy="3680946"/>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981075" y="533401"/>
            <a:ext cx="7268680" cy="7238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chemeClr val="accent1"/>
                </a:solidFill>
                <a:latin typeface="Fira Sans Extra Condensed SemiBold"/>
                <a:ea typeface="Fira Sans Extra Condensed SemiBold"/>
                <a:cs typeface="Fira Sans Extra Condensed SemiBold"/>
                <a:sym typeface="Fira Sans Extra Condensed SemiBold"/>
              </a:rPr>
              <a:t>Ray Tracing</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6" name="TextBox 5">
            <a:extLst>
              <a:ext uri="{FF2B5EF4-FFF2-40B4-BE49-F238E27FC236}">
                <a16:creationId xmlns:a16="http://schemas.microsoft.com/office/drawing/2014/main" id="{52003421-2DDC-D9BC-C15E-C360D994B7D7}"/>
              </a:ext>
            </a:extLst>
          </p:cNvPr>
          <p:cNvSpPr txBox="1"/>
          <p:nvPr/>
        </p:nvSpPr>
        <p:spPr>
          <a:xfrm>
            <a:off x="981075" y="6009531"/>
            <a:ext cx="6705600" cy="2000548"/>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Ray tracing is a technique which can produce incredibly realistic lighting effects</a:t>
            </a:r>
          </a:p>
          <a:p>
            <a:pPr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traces the path of light and then simulates how light interacts with virtual objects in the computer generated world. </a:t>
            </a:r>
          </a:p>
          <a:p>
            <a:pPr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is more realistic compared to ray casting, however it requires a lot more computational power.</a:t>
            </a:r>
            <a:endParaRPr lang="en-US" sz="1800" b="1" i="0" u="none" strike="noStrike" dirty="0">
              <a:solidFill>
                <a:srgbClr val="000000"/>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Arial" panose="020B0604020202020204" pitchFamily="34" charset="0"/>
            </a:endParaRPr>
          </a:p>
        </p:txBody>
      </p:sp>
      <p:pic>
        <p:nvPicPr>
          <p:cNvPr id="3" name="Picture 2">
            <a:extLst>
              <a:ext uri="{FF2B5EF4-FFF2-40B4-BE49-F238E27FC236}">
                <a16:creationId xmlns:a16="http://schemas.microsoft.com/office/drawing/2014/main" id="{295DA2A7-9C2D-E1EE-F2CF-09BB96FE3C74}"/>
              </a:ext>
            </a:extLst>
          </p:cNvPr>
          <p:cNvPicPr>
            <a:picLocks noChangeAspect="1"/>
          </p:cNvPicPr>
          <p:nvPr/>
        </p:nvPicPr>
        <p:blipFill>
          <a:blip r:embed="rId4">
            <a:alphaModFix amt="30000"/>
          </a:blip>
          <a:stretch>
            <a:fillRect/>
          </a:stretch>
        </p:blipFill>
        <p:spPr>
          <a:xfrm>
            <a:off x="8208266" y="4327206"/>
            <a:ext cx="802485" cy="802485"/>
          </a:xfrm>
          <a:prstGeom prst="rect">
            <a:avLst/>
          </a:prstGeom>
        </p:spPr>
      </p:pic>
      <p:pic>
        <p:nvPicPr>
          <p:cNvPr id="4" name="Picture 3">
            <a:extLst>
              <a:ext uri="{FF2B5EF4-FFF2-40B4-BE49-F238E27FC236}">
                <a16:creationId xmlns:a16="http://schemas.microsoft.com/office/drawing/2014/main" id="{7A1C7FFF-0124-E5E0-6BA5-742C7C0EA290}"/>
              </a:ext>
            </a:extLst>
          </p:cNvPr>
          <p:cNvPicPr>
            <a:picLocks noChangeAspect="1"/>
          </p:cNvPicPr>
          <p:nvPr/>
        </p:nvPicPr>
        <p:blipFill>
          <a:blip r:embed="rId5">
            <a:alphaModFix amt="30000"/>
          </a:blip>
          <a:stretch>
            <a:fillRect/>
          </a:stretch>
        </p:blipFill>
        <p:spPr>
          <a:xfrm>
            <a:off x="235365" y="4181816"/>
            <a:ext cx="880463" cy="880463"/>
          </a:xfrm>
          <a:prstGeom prst="rect">
            <a:avLst/>
          </a:prstGeom>
        </p:spPr>
      </p:pic>
      <p:pic>
        <p:nvPicPr>
          <p:cNvPr id="5" name="Picture 4">
            <a:extLst>
              <a:ext uri="{FF2B5EF4-FFF2-40B4-BE49-F238E27FC236}">
                <a16:creationId xmlns:a16="http://schemas.microsoft.com/office/drawing/2014/main" id="{D211045F-4833-CFE5-5270-17BE5FBF3F62}"/>
              </a:ext>
            </a:extLst>
          </p:cNvPr>
          <p:cNvPicPr>
            <a:picLocks noChangeAspect="1"/>
          </p:cNvPicPr>
          <p:nvPr/>
        </p:nvPicPr>
        <p:blipFill>
          <a:blip r:embed="rId6">
            <a:alphaModFix amt="30000"/>
          </a:blip>
          <a:stretch>
            <a:fillRect/>
          </a:stretch>
        </p:blipFill>
        <p:spPr>
          <a:xfrm rot="1616761">
            <a:off x="7919680" y="92930"/>
            <a:ext cx="1108278" cy="1108278"/>
          </a:xfrm>
          <a:prstGeom prst="rect">
            <a:avLst/>
          </a:prstGeom>
        </p:spPr>
      </p:pic>
      <p:pic>
        <p:nvPicPr>
          <p:cNvPr id="7" name="Picture 6">
            <a:extLst>
              <a:ext uri="{FF2B5EF4-FFF2-40B4-BE49-F238E27FC236}">
                <a16:creationId xmlns:a16="http://schemas.microsoft.com/office/drawing/2014/main" id="{86A14AE7-1BF1-7CFB-C2DD-52A9EF047A63}"/>
              </a:ext>
            </a:extLst>
          </p:cNvPr>
          <p:cNvPicPr>
            <a:picLocks noChangeAspect="1"/>
          </p:cNvPicPr>
          <p:nvPr/>
        </p:nvPicPr>
        <p:blipFill>
          <a:blip r:embed="rId7">
            <a:alphaModFix amt="30000"/>
          </a:blip>
          <a:stretch>
            <a:fillRect/>
          </a:stretch>
        </p:blipFill>
        <p:spPr>
          <a:xfrm rot="19688549">
            <a:off x="181222" y="208951"/>
            <a:ext cx="1107985" cy="1107985"/>
          </a:xfrm>
          <a:prstGeom prst="rect">
            <a:avLst/>
          </a:prstGeom>
        </p:spPr>
      </p:pic>
      <p:pic>
        <p:nvPicPr>
          <p:cNvPr id="9220" name="Picture 4">
            <a:extLst>
              <a:ext uri="{FF2B5EF4-FFF2-40B4-BE49-F238E27FC236}">
                <a16:creationId xmlns:a16="http://schemas.microsoft.com/office/drawing/2014/main" id="{5FD235E1-145F-8A31-9BCB-50DD01D4BF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6731" y="1525887"/>
            <a:ext cx="3483719" cy="230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713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5" name="!!a1">
            <a:extLst>
              <a:ext uri="{FF2B5EF4-FFF2-40B4-BE49-F238E27FC236}">
                <a16:creationId xmlns:a16="http://schemas.microsoft.com/office/drawing/2014/main" id="{7B03C72B-30D9-5772-6453-BE772C09655E}"/>
              </a:ext>
            </a:extLst>
          </p:cNvPr>
          <p:cNvGrpSpPr/>
          <p:nvPr/>
        </p:nvGrpSpPr>
        <p:grpSpPr>
          <a:xfrm>
            <a:off x="348515" y="257657"/>
            <a:ext cx="3208624" cy="4559743"/>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222080" y="155779"/>
            <a:ext cx="3291066" cy="7496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Types</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671" name="Google Shape;1168;p21">
            <a:extLst>
              <a:ext uri="{FF2B5EF4-FFF2-40B4-BE49-F238E27FC236}">
                <a16:creationId xmlns:a16="http://schemas.microsoft.com/office/drawing/2014/main" id="{10D251D7-76A5-8BCC-2769-1FB629365692}"/>
              </a:ext>
            </a:extLst>
          </p:cNvPr>
          <p:cNvSpPr txBox="1"/>
          <p:nvPr/>
        </p:nvSpPr>
        <p:spPr>
          <a:xfrm>
            <a:off x="449861" y="903988"/>
            <a:ext cx="3005932" cy="2908605"/>
          </a:xfrm>
          <a:prstGeom prst="rect">
            <a:avLst/>
          </a:prstGeom>
          <a:noFill/>
          <a:ln>
            <a:noFill/>
          </a:ln>
        </p:spPr>
        <p:txBody>
          <a:bodyPr spcFirstLastPara="1" wrap="square" lIns="91425" tIns="91425" rIns="91425" bIns="91425" anchor="ctr" anchorCtr="0">
            <a:noAutofit/>
          </a:bodyPr>
          <a:lstStyle/>
          <a:p>
            <a:pPr marL="342900" indent="-342900" rtl="0" fontAlgn="base">
              <a:spcBef>
                <a:spcPts val="0"/>
              </a:spcBef>
              <a:spcAft>
                <a:spcPts val="0"/>
              </a:spcAft>
              <a:buFont typeface="+mj-lt"/>
              <a:buAutoNum type="arabicPeriod"/>
            </a:pPr>
            <a:r>
              <a:rPr lang="en-US" b="1" i="0" u="none" strike="noStrike" dirty="0">
                <a:solidFill>
                  <a:srgbClr val="000000"/>
                </a:solidFill>
                <a:effectLst/>
                <a:latin typeface="+mj-lt"/>
              </a:rPr>
              <a:t>Passive CG</a:t>
            </a:r>
            <a:r>
              <a:rPr lang="en-US" b="0" i="0" u="none" strike="noStrike" dirty="0">
                <a:solidFill>
                  <a:srgbClr val="000000"/>
                </a:solidFill>
                <a:effectLst/>
                <a:latin typeface="+mj-lt"/>
              </a:rPr>
              <a:t>: </a:t>
            </a:r>
            <a:endParaRPr lang="en-US" dirty="0">
              <a:latin typeface="+mj-lt"/>
            </a:endParaRP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Non interactive</a:t>
            </a: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The picture is produced on monitor, user does not have control over the image.</a:t>
            </a:r>
          </a:p>
          <a:p>
            <a:pPr rtl="0" fontAlgn="base">
              <a:spcBef>
                <a:spcPts val="0"/>
              </a:spcBef>
              <a:spcAft>
                <a:spcPts val="0"/>
              </a:spcAft>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b="1" i="0" u="none" strike="noStrike" dirty="0">
                <a:solidFill>
                  <a:srgbClr val="000000"/>
                </a:solidFill>
                <a:effectLst/>
                <a:latin typeface="+mj-lt"/>
              </a:rPr>
              <a:t>2.</a:t>
            </a:r>
            <a:r>
              <a:rPr lang="en-US" b="1" dirty="0">
                <a:latin typeface="+mj-lt"/>
              </a:rPr>
              <a:t>    </a:t>
            </a:r>
            <a:r>
              <a:rPr lang="en-US" b="1" i="0" u="none" strike="noStrike" dirty="0">
                <a:solidFill>
                  <a:srgbClr val="000000"/>
                </a:solidFill>
                <a:effectLst/>
                <a:latin typeface="+mj-lt"/>
              </a:rPr>
              <a:t>Active CG: </a:t>
            </a:r>
            <a:r>
              <a:rPr lang="en-US" sz="1600" b="0" i="0" u="none" strike="noStrike" dirty="0">
                <a:solidFill>
                  <a:srgbClr val="000000"/>
                </a:solidFill>
                <a:effectLst/>
                <a:latin typeface="Arial" panose="020B0604020202020204" pitchFamily="34" charset="0"/>
              </a:rPr>
              <a:t> </a:t>
            </a: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Interactive</a:t>
            </a:r>
            <a:endParaRPr lang="en-US" sz="1600" dirty="0">
              <a:latin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User can make changes in the produced image.</a:t>
            </a:r>
          </a:p>
          <a:p>
            <a:pPr marL="342900" indent="-342900" rtl="0" fontAlgn="base">
              <a:spcBef>
                <a:spcPts val="0"/>
              </a:spcBef>
              <a:spcAft>
                <a:spcPts val="0"/>
              </a:spcAft>
              <a:buFont typeface="+mj-lt"/>
              <a:buAutoNum type="arabicPeriod"/>
            </a:pPr>
            <a:endParaRPr lang="en-US" b="0" i="0" u="none" strike="noStrike" dirty="0">
              <a:solidFill>
                <a:srgbClr val="000000"/>
              </a:solidFill>
              <a:effectLst/>
              <a:latin typeface="+mj-lt"/>
            </a:endParaRPr>
          </a:p>
        </p:txBody>
      </p:sp>
      <p:grpSp>
        <p:nvGrpSpPr>
          <p:cNvPr id="2" name="!!a2">
            <a:extLst>
              <a:ext uri="{FF2B5EF4-FFF2-40B4-BE49-F238E27FC236}">
                <a16:creationId xmlns:a16="http://schemas.microsoft.com/office/drawing/2014/main" id="{9D50FB66-A711-16A7-08DC-49E2342C56D0}"/>
              </a:ext>
            </a:extLst>
          </p:cNvPr>
          <p:cNvGrpSpPr/>
          <p:nvPr/>
        </p:nvGrpSpPr>
        <p:grpSpPr>
          <a:xfrm>
            <a:off x="4076700" y="318310"/>
            <a:ext cx="4826345" cy="4524488"/>
            <a:chOff x="1700176" y="1035535"/>
            <a:chExt cx="5927539" cy="3339695"/>
          </a:xfrm>
        </p:grpSpPr>
        <p:sp>
          <p:nvSpPr>
            <p:cNvPr id="3" name="Google Shape;1718;p28">
              <a:extLst>
                <a:ext uri="{FF2B5EF4-FFF2-40B4-BE49-F238E27FC236}">
                  <a16:creationId xmlns:a16="http://schemas.microsoft.com/office/drawing/2014/main" id="{304CD25D-82ED-62EE-7FC9-73198A39D4E2}"/>
                </a:ext>
              </a:extLst>
            </p:cNvPr>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719;p28">
              <a:extLst>
                <a:ext uri="{FF2B5EF4-FFF2-40B4-BE49-F238E27FC236}">
                  <a16:creationId xmlns:a16="http://schemas.microsoft.com/office/drawing/2014/main" id="{2462739A-A9EC-2F55-B23E-676084D6EFCD}"/>
                </a:ext>
              </a:extLst>
            </p:cNvPr>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 name="Picture 7">
            <a:extLst>
              <a:ext uri="{FF2B5EF4-FFF2-40B4-BE49-F238E27FC236}">
                <a16:creationId xmlns:a16="http://schemas.microsoft.com/office/drawing/2014/main" id="{CEA91B2E-5E65-C25A-F8F8-E0B8BA4E0EC0}"/>
              </a:ext>
            </a:extLst>
          </p:cNvPr>
          <p:cNvPicPr>
            <a:picLocks noChangeAspect="1"/>
          </p:cNvPicPr>
          <p:nvPr/>
        </p:nvPicPr>
        <p:blipFill>
          <a:blip r:embed="rId3"/>
          <a:stretch>
            <a:fillRect/>
          </a:stretch>
        </p:blipFill>
        <p:spPr>
          <a:xfrm rot="20725780">
            <a:off x="136888" y="3701294"/>
            <a:ext cx="1247804" cy="1247804"/>
          </a:xfrm>
          <a:prstGeom prst="rect">
            <a:avLst/>
          </a:prstGeom>
        </p:spPr>
      </p:pic>
      <p:pic>
        <p:nvPicPr>
          <p:cNvPr id="9" name="Picture 8">
            <a:extLst>
              <a:ext uri="{FF2B5EF4-FFF2-40B4-BE49-F238E27FC236}">
                <a16:creationId xmlns:a16="http://schemas.microsoft.com/office/drawing/2014/main" id="{7705810F-F202-B68E-07CB-98E432B439C2}"/>
              </a:ext>
            </a:extLst>
          </p:cNvPr>
          <p:cNvPicPr>
            <a:picLocks noChangeAspect="1"/>
          </p:cNvPicPr>
          <p:nvPr/>
        </p:nvPicPr>
        <p:blipFill>
          <a:blip r:embed="rId4"/>
          <a:stretch>
            <a:fillRect/>
          </a:stretch>
        </p:blipFill>
        <p:spPr>
          <a:xfrm>
            <a:off x="7802880" y="425112"/>
            <a:ext cx="832186" cy="832186"/>
          </a:xfrm>
          <a:prstGeom prst="rect">
            <a:avLst/>
          </a:prstGeom>
        </p:spPr>
      </p:pic>
      <p:pic>
        <p:nvPicPr>
          <p:cNvPr id="13" name="Picture 12">
            <a:extLst>
              <a:ext uri="{FF2B5EF4-FFF2-40B4-BE49-F238E27FC236}">
                <a16:creationId xmlns:a16="http://schemas.microsoft.com/office/drawing/2014/main" id="{D126AC8E-A38A-C536-71E7-E7BE204C4044}"/>
              </a:ext>
            </a:extLst>
          </p:cNvPr>
          <p:cNvPicPr>
            <a:picLocks noChangeAspect="1"/>
          </p:cNvPicPr>
          <p:nvPr/>
        </p:nvPicPr>
        <p:blipFill>
          <a:blip r:embed="rId5"/>
          <a:stretch>
            <a:fillRect/>
          </a:stretch>
        </p:blipFill>
        <p:spPr>
          <a:xfrm>
            <a:off x="4471540" y="425112"/>
            <a:ext cx="2811779" cy="21327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Google Shape;1739;p28">
            <a:extLst>
              <a:ext uri="{FF2B5EF4-FFF2-40B4-BE49-F238E27FC236}">
                <a16:creationId xmlns:a16="http://schemas.microsoft.com/office/drawing/2014/main" id="{D2656A5B-4C36-F947-7CCA-05AB80D871EC}"/>
              </a:ext>
            </a:extLst>
          </p:cNvPr>
          <p:cNvSpPr txBox="1"/>
          <p:nvPr/>
        </p:nvSpPr>
        <p:spPr>
          <a:xfrm>
            <a:off x="4201408" y="5463727"/>
            <a:ext cx="4293835" cy="83218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Components</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7" name="Google Shape;1168;p21">
            <a:extLst>
              <a:ext uri="{FF2B5EF4-FFF2-40B4-BE49-F238E27FC236}">
                <a16:creationId xmlns:a16="http://schemas.microsoft.com/office/drawing/2014/main" id="{D48DAFAF-C7D1-45FE-6F6A-E517D121BAAA}"/>
              </a:ext>
            </a:extLst>
          </p:cNvPr>
          <p:cNvSpPr txBox="1"/>
          <p:nvPr/>
        </p:nvSpPr>
        <p:spPr>
          <a:xfrm>
            <a:off x="4537136" y="6186404"/>
            <a:ext cx="4097930" cy="3791861"/>
          </a:xfrm>
          <a:prstGeom prst="rect">
            <a:avLst/>
          </a:prstGeom>
          <a:noFill/>
          <a:ln>
            <a:noFill/>
          </a:ln>
        </p:spPr>
        <p:txBody>
          <a:bodyPr spcFirstLastPara="1" wrap="square" lIns="91425" tIns="91425" rIns="91425" bIns="91425" anchor="ctr" anchorCtr="0">
            <a:noAutofit/>
          </a:bodyPr>
          <a:lstStyle/>
          <a:p>
            <a:pPr rtl="0" fontAlgn="base">
              <a:spcBef>
                <a:spcPts val="0"/>
              </a:spcBef>
              <a:spcAft>
                <a:spcPts val="0"/>
              </a:spcAft>
              <a:buFont typeface="+mj-lt"/>
              <a:buAutoNum type="arabicPeriod"/>
            </a:pPr>
            <a:r>
              <a:rPr lang="en-IN" b="1" i="0" u="none" strike="noStrike" dirty="0">
                <a:solidFill>
                  <a:srgbClr val="0D0D0D"/>
                </a:solidFill>
                <a:effectLst/>
                <a:latin typeface="+mj-lt"/>
              </a:rPr>
              <a:t>Hardware:</a:t>
            </a:r>
            <a:endParaRPr lang="en-IN" b="1" i="0" u="none" strike="noStrike" dirty="0">
              <a:solidFill>
                <a:srgbClr val="000000"/>
              </a:solidFill>
              <a:effectLst/>
              <a:latin typeface="+mj-lt"/>
            </a:endParaRPr>
          </a:p>
          <a:p>
            <a:pPr rtl="0" fontAlgn="base">
              <a:spcBef>
                <a:spcPts val="0"/>
              </a:spcBef>
              <a:spcAft>
                <a:spcPts val="0"/>
              </a:spcAft>
              <a:buFont typeface="Arial" panose="020B0604020202020204" pitchFamily="34" charset="0"/>
              <a:buChar char="•"/>
            </a:pPr>
            <a:r>
              <a:rPr lang="en-US" b="0" i="0" u="none" strike="noStrike" dirty="0">
                <a:solidFill>
                  <a:srgbClr val="0D0D0D"/>
                </a:solidFill>
                <a:effectLst/>
                <a:latin typeface="Arial" panose="020B0604020202020204" pitchFamily="34" charset="0"/>
              </a:rPr>
              <a:t>Graphics Processing Unit (GPU): The powerhouse behind rendering images, responsible for processing and manipulating graphical data.</a:t>
            </a:r>
          </a:p>
          <a:p>
            <a:pPr rtl="0" fontAlgn="base">
              <a:spcBef>
                <a:spcPts val="0"/>
              </a:spcBef>
              <a:spcAft>
                <a:spcPts val="0"/>
              </a:spcAft>
              <a:buFont typeface="Arial" panose="020B0604020202020204" pitchFamily="34" charset="0"/>
              <a:buChar char="•"/>
            </a:pPr>
            <a:r>
              <a:rPr lang="en-US" b="0" i="0" u="none" strike="noStrike" dirty="0">
                <a:solidFill>
                  <a:srgbClr val="0D0D0D"/>
                </a:solidFill>
                <a:effectLst/>
                <a:latin typeface="Arial" panose="020B0604020202020204" pitchFamily="34" charset="0"/>
              </a:rPr>
              <a:t>Monitor or Display Device: Where the final images are presented for users to see.</a:t>
            </a:r>
          </a:p>
          <a:p>
            <a:pPr marL="457200" rtl="0">
              <a:spcBef>
                <a:spcPts val="0"/>
              </a:spcBef>
              <a:spcAft>
                <a:spcPts val="0"/>
              </a:spcAft>
            </a:pPr>
            <a:endParaRPr lang="en-IN" dirty="0">
              <a:effectLst/>
              <a:latin typeface="+mj-lt"/>
            </a:endParaRPr>
          </a:p>
          <a:p>
            <a:pPr rtl="0" fontAlgn="base">
              <a:spcBef>
                <a:spcPts val="0"/>
              </a:spcBef>
              <a:spcAft>
                <a:spcPts val="0"/>
              </a:spcAft>
              <a:buFont typeface="+mj-lt"/>
              <a:buAutoNum type="arabicPeriod" startAt="2"/>
            </a:pPr>
            <a:r>
              <a:rPr lang="en-IN" b="1" i="0" u="none" strike="noStrike" dirty="0">
                <a:solidFill>
                  <a:srgbClr val="0D0D0D"/>
                </a:solidFill>
                <a:effectLst/>
                <a:latin typeface="+mj-lt"/>
              </a:rPr>
              <a:t>Software:</a:t>
            </a:r>
          </a:p>
          <a:p>
            <a:pPr rtl="0" fontAlgn="base">
              <a:spcBef>
                <a:spcPts val="0"/>
              </a:spcBef>
              <a:spcAft>
                <a:spcPts val="0"/>
              </a:spcAft>
              <a:buFont typeface="Arial" panose="020B0604020202020204" pitchFamily="34" charset="0"/>
              <a:buChar char="•"/>
            </a:pPr>
            <a:r>
              <a:rPr lang="en-IN" b="0" i="0" u="none" strike="noStrike" dirty="0">
                <a:solidFill>
                  <a:srgbClr val="0D0D0D"/>
                </a:solidFill>
                <a:effectLst/>
                <a:latin typeface="Arial" panose="020B0604020202020204" pitchFamily="34" charset="0"/>
              </a:rPr>
              <a:t>Modelling Software: Tools like Blender, Maya, or AutoCAD for creating 3D models.</a:t>
            </a:r>
          </a:p>
          <a:p>
            <a:pPr rtl="0" fontAlgn="base">
              <a:spcBef>
                <a:spcPts val="0"/>
              </a:spcBef>
              <a:spcAft>
                <a:spcPts val="0"/>
              </a:spcAft>
              <a:buFont typeface="Arial" panose="020B0604020202020204" pitchFamily="34" charset="0"/>
              <a:buChar char="•"/>
            </a:pPr>
            <a:r>
              <a:rPr lang="en-IN" b="0" i="0" u="none" strike="noStrike" dirty="0">
                <a:solidFill>
                  <a:srgbClr val="0D0D0D"/>
                </a:solidFill>
                <a:effectLst/>
                <a:latin typeface="Arial" panose="020B0604020202020204" pitchFamily="34" charset="0"/>
              </a:rPr>
              <a:t>Rendering Software: Programs like Pixar's RenderMan or NVIDIA's Mental Ray for generating photorealistic images from 3D models.</a:t>
            </a:r>
          </a:p>
          <a:p>
            <a:r>
              <a:rPr lang="en-IN" b="0" i="0" u="none" strike="noStrike" dirty="0">
                <a:solidFill>
                  <a:srgbClr val="0D0D0D"/>
                </a:solidFill>
                <a:effectLst/>
                <a:latin typeface="Arial" panose="020B0604020202020204" pitchFamily="34" charset="0"/>
              </a:rPr>
              <a:t>Image Editing Software: Familiar names like Adobe Photoshop or GIMP for editing and enhancing images.</a:t>
            </a:r>
            <a:endParaRPr lang="en-IN" b="0" i="0" u="none" strike="noStrike" dirty="0">
              <a:solidFill>
                <a:srgbClr val="0D0D0D"/>
              </a:solidFill>
              <a:effectLst/>
              <a:latin typeface="+mj-lt"/>
            </a:endParaRPr>
          </a:p>
        </p:txBody>
      </p:sp>
      <p:pic>
        <p:nvPicPr>
          <p:cNvPr id="18" name="Picture 2">
            <a:extLst>
              <a:ext uri="{FF2B5EF4-FFF2-40B4-BE49-F238E27FC236}">
                <a16:creationId xmlns:a16="http://schemas.microsoft.com/office/drawing/2014/main" id="{46947129-7E57-DD29-506B-D0198D113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846" y="6823384"/>
            <a:ext cx="3633110" cy="17699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7DA93C8-F064-4BEE-883B-103F1DA24687}"/>
              </a:ext>
            </a:extLst>
          </p:cNvPr>
          <p:cNvPicPr>
            <a:picLocks noChangeAspect="1"/>
          </p:cNvPicPr>
          <p:nvPr/>
        </p:nvPicPr>
        <p:blipFill>
          <a:blip r:embed="rId7"/>
          <a:stretch>
            <a:fillRect/>
          </a:stretch>
        </p:blipFill>
        <p:spPr>
          <a:xfrm>
            <a:off x="4462015" y="2665956"/>
            <a:ext cx="3967547" cy="2052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873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a:cxnSpLocks/>
          </p:cNvCxnSpPr>
          <p:nvPr/>
        </p:nvCxnSpPr>
        <p:spPr>
          <a:xfrm flipH="1">
            <a:off x="1667796" y="2719632"/>
            <a:ext cx="6806023" cy="5001"/>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1700177" y="1035536"/>
            <a:ext cx="1561200" cy="1140000"/>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9" name="Google Shape;1739;p28"/>
          <p:cNvSpPr txBox="1"/>
          <p:nvPr/>
        </p:nvSpPr>
        <p:spPr>
          <a:xfrm>
            <a:off x="1791377" y="1153667"/>
            <a:ext cx="1378861" cy="85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accent1"/>
                </a:solidFill>
                <a:latin typeface="Fira Sans Extra Condensed SemiBold"/>
                <a:ea typeface="Fira Sans Extra Condensed SemiBold"/>
                <a:cs typeface="Fira Sans Extra Condensed SemiBold"/>
                <a:sym typeface="Fira Sans Extra Condensed SemiBold"/>
              </a:rPr>
              <a:t>Z Buffer</a:t>
            </a:r>
            <a:endParaRPr sz="2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5" name="!!lcd">
            <a:extLst>
              <a:ext uri="{FF2B5EF4-FFF2-40B4-BE49-F238E27FC236}">
                <a16:creationId xmlns:a16="http://schemas.microsoft.com/office/drawing/2014/main" id="{B6AB8EB9-4088-5072-3916-E6F851AFB0F1}"/>
              </a:ext>
            </a:extLst>
          </p:cNvPr>
          <p:cNvGrpSpPr/>
          <p:nvPr/>
        </p:nvGrpSpPr>
        <p:grpSpPr>
          <a:xfrm>
            <a:off x="3753783" y="3242502"/>
            <a:ext cx="1561200" cy="1140000"/>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2" name="Google Shape;1742;p28"/>
          <p:cNvSpPr txBox="1"/>
          <p:nvPr/>
        </p:nvSpPr>
        <p:spPr>
          <a:xfrm>
            <a:off x="3844951" y="3409198"/>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Scan Line</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681" name="!!led">
            <a:extLst>
              <a:ext uri="{FF2B5EF4-FFF2-40B4-BE49-F238E27FC236}">
                <a16:creationId xmlns:a16="http://schemas.microsoft.com/office/drawing/2014/main" id="{27677DEE-45D1-7CB7-5FA7-E758F8A8F969}"/>
              </a:ext>
            </a:extLst>
          </p:cNvPr>
          <p:cNvGrpSpPr/>
          <p:nvPr/>
        </p:nvGrpSpPr>
        <p:grpSpPr>
          <a:xfrm>
            <a:off x="5715299" y="1059162"/>
            <a:ext cx="1561200" cy="1140000"/>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5" name="Google Shape;1745;p28"/>
          <p:cNvSpPr txBox="1"/>
          <p:nvPr/>
        </p:nvSpPr>
        <p:spPr>
          <a:xfrm>
            <a:off x="5806468" y="1204552"/>
            <a:ext cx="1378861" cy="7994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solidFill>
                  <a:schemeClr val="accent1"/>
                </a:solidFill>
                <a:latin typeface="Fira Sans Extra Condensed SemiBold"/>
                <a:ea typeface="Fira Sans Extra Condensed SemiBold"/>
                <a:cs typeface="Fira Sans Extra Condensed SemiBold"/>
                <a:sym typeface="Fira Sans Extra Condensed SemiBold"/>
              </a:rPr>
              <a:t>Ray casting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3" name="Group 42">
            <a:extLst>
              <a:ext uri="{FF2B5EF4-FFF2-40B4-BE49-F238E27FC236}">
                <a16:creationId xmlns:a16="http://schemas.microsoft.com/office/drawing/2014/main" id="{5595B261-22A0-96D6-26F5-EDB9343BB411}"/>
              </a:ext>
            </a:extLst>
          </p:cNvPr>
          <p:cNvGrpSpPr/>
          <p:nvPr/>
        </p:nvGrpSpPr>
        <p:grpSpPr>
          <a:xfrm>
            <a:off x="2461284" y="2210752"/>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6682671" y="2195951"/>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4502689" y="2737847"/>
            <a:ext cx="0" cy="48300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8420599" y="2711859"/>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rt">
            <a:extLst>
              <a:ext uri="{FF2B5EF4-FFF2-40B4-BE49-F238E27FC236}">
                <a16:creationId xmlns:a16="http://schemas.microsoft.com/office/drawing/2014/main" id="{82C2A09A-C728-E8E0-18D5-C036B1DE04A6}"/>
              </a:ext>
            </a:extLst>
          </p:cNvPr>
          <p:cNvGrpSpPr/>
          <p:nvPr/>
        </p:nvGrpSpPr>
        <p:grpSpPr>
          <a:xfrm>
            <a:off x="7536671" y="3215708"/>
            <a:ext cx="1561200" cy="1140000"/>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7" name="Google Shape;1751;p28">
            <a:extLst>
              <a:ext uri="{FF2B5EF4-FFF2-40B4-BE49-F238E27FC236}">
                <a16:creationId xmlns:a16="http://schemas.microsoft.com/office/drawing/2014/main" id="{F3F401B6-4E33-B086-F3E8-1F106046AFB0}"/>
              </a:ext>
            </a:extLst>
          </p:cNvPr>
          <p:cNvSpPr txBox="1"/>
          <p:nvPr/>
        </p:nvSpPr>
        <p:spPr>
          <a:xfrm>
            <a:off x="7631890" y="3361098"/>
            <a:ext cx="1378861" cy="82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solidFill>
                  <a:schemeClr val="accent1"/>
                </a:solidFill>
                <a:latin typeface="Fira Sans Extra Condensed SemiBold"/>
                <a:ea typeface="Fira Sans Extra Condensed SemiBold"/>
                <a:cs typeface="Fira Sans Extra Condensed SemiBold"/>
                <a:sym typeface="Fira Sans Extra Condensed SemiBold"/>
              </a:rPr>
              <a:t>Ray Tracing</a:t>
            </a:r>
            <a:endParaRPr sz="24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r>
              <a:rPr lang="en-IN" sz="3200" u="sng" dirty="0"/>
              <a:t>Rendering Techniques</a:t>
            </a:r>
          </a:p>
        </p:txBody>
      </p:sp>
      <p:pic>
        <p:nvPicPr>
          <p:cNvPr id="2" name="Picture 1">
            <a:extLst>
              <a:ext uri="{FF2B5EF4-FFF2-40B4-BE49-F238E27FC236}">
                <a16:creationId xmlns:a16="http://schemas.microsoft.com/office/drawing/2014/main" id="{A325F70F-B4A0-2BEF-9204-9226F240A5B1}"/>
              </a:ext>
            </a:extLst>
          </p:cNvPr>
          <p:cNvPicPr>
            <a:picLocks noChangeAspect="1"/>
          </p:cNvPicPr>
          <p:nvPr/>
        </p:nvPicPr>
        <p:blipFill>
          <a:blip r:embed="rId3">
            <a:alphaModFix amt="30000"/>
          </a:blip>
          <a:stretch>
            <a:fillRect/>
          </a:stretch>
        </p:blipFill>
        <p:spPr>
          <a:xfrm>
            <a:off x="8208266" y="4327206"/>
            <a:ext cx="802485" cy="802485"/>
          </a:xfrm>
          <a:prstGeom prst="rect">
            <a:avLst/>
          </a:prstGeom>
        </p:spPr>
      </p:pic>
      <p:pic>
        <p:nvPicPr>
          <p:cNvPr id="4" name="Picture 3">
            <a:extLst>
              <a:ext uri="{FF2B5EF4-FFF2-40B4-BE49-F238E27FC236}">
                <a16:creationId xmlns:a16="http://schemas.microsoft.com/office/drawing/2014/main" id="{FF024302-0B8A-19C7-87E1-55D03146F303}"/>
              </a:ext>
            </a:extLst>
          </p:cNvPr>
          <p:cNvPicPr>
            <a:picLocks noChangeAspect="1"/>
          </p:cNvPicPr>
          <p:nvPr/>
        </p:nvPicPr>
        <p:blipFill>
          <a:blip r:embed="rId4">
            <a:alphaModFix amt="30000"/>
          </a:blip>
          <a:stretch>
            <a:fillRect/>
          </a:stretch>
        </p:blipFill>
        <p:spPr>
          <a:xfrm>
            <a:off x="235365" y="4181816"/>
            <a:ext cx="880463" cy="880463"/>
          </a:xfrm>
          <a:prstGeom prst="rect">
            <a:avLst/>
          </a:prstGeom>
        </p:spPr>
      </p:pic>
      <p:pic>
        <p:nvPicPr>
          <p:cNvPr id="5" name="Picture 4">
            <a:extLst>
              <a:ext uri="{FF2B5EF4-FFF2-40B4-BE49-F238E27FC236}">
                <a16:creationId xmlns:a16="http://schemas.microsoft.com/office/drawing/2014/main" id="{3151227E-76E3-73DF-0E60-772174DF417C}"/>
              </a:ext>
            </a:extLst>
          </p:cNvPr>
          <p:cNvPicPr>
            <a:picLocks noChangeAspect="1"/>
          </p:cNvPicPr>
          <p:nvPr/>
        </p:nvPicPr>
        <p:blipFill>
          <a:blip r:embed="rId5">
            <a:alphaModFix amt="30000"/>
          </a:blip>
          <a:stretch>
            <a:fillRect/>
          </a:stretch>
        </p:blipFill>
        <p:spPr>
          <a:xfrm rot="1616761">
            <a:off x="7919680" y="92930"/>
            <a:ext cx="1108278" cy="1108278"/>
          </a:xfrm>
          <a:prstGeom prst="rect">
            <a:avLst/>
          </a:prstGeom>
        </p:spPr>
      </p:pic>
      <p:pic>
        <p:nvPicPr>
          <p:cNvPr id="6" name="Picture 5">
            <a:extLst>
              <a:ext uri="{FF2B5EF4-FFF2-40B4-BE49-F238E27FC236}">
                <a16:creationId xmlns:a16="http://schemas.microsoft.com/office/drawing/2014/main" id="{CB3ECE0C-F1F8-B902-0E31-3599CA4D9E55}"/>
              </a:ext>
            </a:extLst>
          </p:cNvPr>
          <p:cNvPicPr>
            <a:picLocks noChangeAspect="1"/>
          </p:cNvPicPr>
          <p:nvPr/>
        </p:nvPicPr>
        <p:blipFill>
          <a:blip r:embed="rId6">
            <a:alphaModFix amt="30000"/>
          </a:blip>
          <a:stretch>
            <a:fillRect/>
          </a:stretch>
        </p:blipFill>
        <p:spPr>
          <a:xfrm rot="19688549">
            <a:off x="181222" y="208951"/>
            <a:ext cx="1107985" cy="1107985"/>
          </a:xfrm>
          <a:prstGeom prst="rect">
            <a:avLst/>
          </a:prstGeom>
        </p:spPr>
      </p:pic>
    </p:spTree>
    <p:extLst>
      <p:ext uri="{BB962C8B-B14F-4D97-AF65-F5344CB8AC3E}">
        <p14:creationId xmlns:p14="http://schemas.microsoft.com/office/powerpoint/2010/main" val="39367166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pic>
        <p:nvPicPr>
          <p:cNvPr id="2" name="Picture 1">
            <a:extLst>
              <a:ext uri="{FF2B5EF4-FFF2-40B4-BE49-F238E27FC236}">
                <a16:creationId xmlns:a16="http://schemas.microsoft.com/office/drawing/2014/main" id="{C3F14AB7-CC7E-ADBD-D445-9FAD9B71218C}"/>
              </a:ext>
            </a:extLst>
          </p:cNvPr>
          <p:cNvPicPr>
            <a:picLocks noChangeAspect="1"/>
          </p:cNvPicPr>
          <p:nvPr/>
        </p:nvPicPr>
        <p:blipFill>
          <a:blip r:embed="rId3">
            <a:alphaModFix amt="30000"/>
          </a:blip>
          <a:stretch>
            <a:fillRect/>
          </a:stretch>
        </p:blipFill>
        <p:spPr>
          <a:xfrm>
            <a:off x="471675" y="2080544"/>
            <a:ext cx="1051821" cy="1051821"/>
          </a:xfrm>
          <a:prstGeom prst="rect">
            <a:avLst/>
          </a:prstGeom>
          <a:effectLst>
            <a:glow>
              <a:schemeClr val="accent1"/>
            </a:glow>
            <a:reflection endPos="0" dist="50800" dir="5400000" sy="-100000" algn="bl" rotWithShape="0"/>
          </a:effectLst>
        </p:spPr>
      </p:pic>
      <p:pic>
        <p:nvPicPr>
          <p:cNvPr id="3" name="Picture 2">
            <a:extLst>
              <a:ext uri="{FF2B5EF4-FFF2-40B4-BE49-F238E27FC236}">
                <a16:creationId xmlns:a16="http://schemas.microsoft.com/office/drawing/2014/main" id="{CFA3EB34-90DB-8E72-DCE4-E0EBB3FB11A1}"/>
              </a:ext>
            </a:extLst>
          </p:cNvPr>
          <p:cNvPicPr>
            <a:picLocks noChangeAspect="1"/>
          </p:cNvPicPr>
          <p:nvPr/>
        </p:nvPicPr>
        <p:blipFill>
          <a:blip r:embed="rId4">
            <a:alphaModFix amt="30000"/>
          </a:blip>
          <a:stretch>
            <a:fillRect/>
          </a:stretch>
        </p:blipFill>
        <p:spPr>
          <a:xfrm rot="20619236">
            <a:off x="662582" y="2134813"/>
            <a:ext cx="694347" cy="694347"/>
          </a:xfrm>
          <a:prstGeom prst="rect">
            <a:avLst/>
          </a:prstGeom>
          <a:effectLst>
            <a:glow>
              <a:schemeClr val="accent1"/>
            </a:glow>
            <a:reflection endPos="0" dist="50800" dir="5400000" sy="-100000" algn="bl" rotWithShape="0"/>
          </a:effectLst>
        </p:spPr>
      </p:pic>
      <p:pic>
        <p:nvPicPr>
          <p:cNvPr id="4" name="Picture 3">
            <a:extLst>
              <a:ext uri="{FF2B5EF4-FFF2-40B4-BE49-F238E27FC236}">
                <a16:creationId xmlns:a16="http://schemas.microsoft.com/office/drawing/2014/main" id="{68FCBF63-BF06-3E08-645C-6DB7CAF705F6}"/>
              </a:ext>
            </a:extLst>
          </p:cNvPr>
          <p:cNvPicPr>
            <a:picLocks noChangeAspect="1"/>
          </p:cNvPicPr>
          <p:nvPr/>
        </p:nvPicPr>
        <p:blipFill>
          <a:blip r:embed="rId5">
            <a:alphaModFix amt="30000"/>
          </a:blip>
          <a:stretch>
            <a:fillRect/>
          </a:stretch>
        </p:blipFill>
        <p:spPr>
          <a:xfrm>
            <a:off x="688773" y="2216415"/>
            <a:ext cx="985013" cy="985013"/>
          </a:xfrm>
          <a:prstGeom prst="rect">
            <a:avLst/>
          </a:prstGeom>
          <a:effectLst>
            <a:glow>
              <a:schemeClr val="accent1"/>
            </a:glow>
            <a:reflection endPos="0" dist="50800" dir="5400000" sy="-100000" algn="bl" rotWithShape="0"/>
          </a:effectLst>
        </p:spPr>
      </p:pic>
      <p:pic>
        <p:nvPicPr>
          <p:cNvPr id="5" name="Picture 4">
            <a:extLst>
              <a:ext uri="{FF2B5EF4-FFF2-40B4-BE49-F238E27FC236}">
                <a16:creationId xmlns:a16="http://schemas.microsoft.com/office/drawing/2014/main" id="{99AC2440-363E-F725-E91D-8BB99BA43D97}"/>
              </a:ext>
            </a:extLst>
          </p:cNvPr>
          <p:cNvPicPr>
            <a:picLocks noChangeAspect="1"/>
          </p:cNvPicPr>
          <p:nvPr/>
        </p:nvPicPr>
        <p:blipFill>
          <a:blip r:embed="rId6">
            <a:alphaModFix amt="30000"/>
          </a:blip>
          <a:stretch>
            <a:fillRect/>
          </a:stretch>
        </p:blipFill>
        <p:spPr>
          <a:xfrm rot="698856">
            <a:off x="424499" y="2205464"/>
            <a:ext cx="938771" cy="938771"/>
          </a:xfrm>
          <a:prstGeom prst="rect">
            <a:avLst/>
          </a:prstGeom>
        </p:spPr>
      </p:pic>
      <p:cxnSp>
        <p:nvCxnSpPr>
          <p:cNvPr id="1724" name="Google Shape;1724;p28"/>
          <p:cNvCxnSpPr>
            <a:cxnSpLocks/>
          </p:cNvCxnSpPr>
          <p:nvPr/>
        </p:nvCxnSpPr>
        <p:spPr>
          <a:xfrm flipV="1">
            <a:off x="1037824" y="2724633"/>
            <a:ext cx="629972" cy="13214"/>
          </a:xfrm>
          <a:prstGeom prst="straightConnector1">
            <a:avLst/>
          </a:prstGeom>
          <a:noFill/>
          <a:ln w="76200" cap="flat" cmpd="sng">
            <a:solidFill>
              <a:schemeClr val="accent2"/>
            </a:solidFill>
            <a:prstDash val="solid"/>
            <a:round/>
            <a:headEnd type="none" w="med" len="med"/>
            <a:tailEnd type="none" w="med" len="med"/>
          </a:ln>
        </p:spPr>
      </p:cxnSp>
      <p:grpSp>
        <p:nvGrpSpPr>
          <p:cNvPr id="1679" name="!!crt">
            <a:extLst>
              <a:ext uri="{FF2B5EF4-FFF2-40B4-BE49-F238E27FC236}">
                <a16:creationId xmlns:a16="http://schemas.microsoft.com/office/drawing/2014/main" id="{2D8C590C-93B6-B294-DD19-E48985ABA07B}"/>
              </a:ext>
            </a:extLst>
          </p:cNvPr>
          <p:cNvGrpSpPr/>
          <p:nvPr/>
        </p:nvGrpSpPr>
        <p:grpSpPr>
          <a:xfrm>
            <a:off x="675597" y="2463393"/>
            <a:ext cx="965852" cy="171572"/>
            <a:chOff x="1700177" y="1035536"/>
            <a:chExt cx="1561200" cy="1140000"/>
          </a:xfrm>
        </p:grpSpPr>
        <p:sp>
          <p:nvSpPr>
            <p:cNvPr id="1718" name="Google Shape;1718;p28"/>
            <p:cNvSpPr/>
            <p:nvPr/>
          </p:nvSpPr>
          <p:spPr>
            <a:xfrm>
              <a:off x="1700177" y="103553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7" y="103553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5" name="!!route">
            <a:extLst>
              <a:ext uri="{FF2B5EF4-FFF2-40B4-BE49-F238E27FC236}">
                <a16:creationId xmlns:a16="http://schemas.microsoft.com/office/drawing/2014/main" id="{B6AB8EB9-4088-5072-3916-E6F851AFB0F1}"/>
              </a:ext>
            </a:extLst>
          </p:cNvPr>
          <p:cNvGrpSpPr/>
          <p:nvPr/>
        </p:nvGrpSpPr>
        <p:grpSpPr>
          <a:xfrm>
            <a:off x="603587" y="2619364"/>
            <a:ext cx="913467" cy="513001"/>
            <a:chOff x="3753783" y="3242502"/>
            <a:chExt cx="1561200" cy="1140000"/>
          </a:xfrm>
        </p:grpSpPr>
        <p:sp>
          <p:nvSpPr>
            <p:cNvPr id="1712" name="Google Shape;1712;p28"/>
            <p:cNvSpPr/>
            <p:nvPr/>
          </p:nvSpPr>
          <p:spPr>
            <a:xfrm rot="10800000" flipH="1">
              <a:off x="3753783" y="324250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8"/>
            <p:cNvSpPr/>
            <p:nvPr/>
          </p:nvSpPr>
          <p:spPr>
            <a:xfrm rot="10800000" flipH="1">
              <a:off x="3753783" y="324250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1" name="!!ML">
            <a:extLst>
              <a:ext uri="{FF2B5EF4-FFF2-40B4-BE49-F238E27FC236}">
                <a16:creationId xmlns:a16="http://schemas.microsoft.com/office/drawing/2014/main" id="{27677DEE-45D1-7CB7-5FA7-E758F8A8F969}"/>
              </a:ext>
            </a:extLst>
          </p:cNvPr>
          <p:cNvGrpSpPr/>
          <p:nvPr/>
        </p:nvGrpSpPr>
        <p:grpSpPr>
          <a:xfrm>
            <a:off x="557135" y="2319753"/>
            <a:ext cx="842916" cy="724363"/>
            <a:chOff x="5715299" y="1059162"/>
            <a:chExt cx="1561200" cy="1140000"/>
          </a:xfrm>
        </p:grpSpPr>
        <p:sp>
          <p:nvSpPr>
            <p:cNvPr id="1714" name="Google Shape;1714;p28"/>
            <p:cNvSpPr/>
            <p:nvPr/>
          </p:nvSpPr>
          <p:spPr>
            <a:xfrm rot="10800000" flipH="1">
              <a:off x="5715299" y="1059162"/>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8"/>
            <p:cNvSpPr/>
            <p:nvPr/>
          </p:nvSpPr>
          <p:spPr>
            <a:xfrm rot="10800000" flipH="1">
              <a:off x="5715299" y="1059162"/>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roup 42">
            <a:extLst>
              <a:ext uri="{FF2B5EF4-FFF2-40B4-BE49-F238E27FC236}">
                <a16:creationId xmlns:a16="http://schemas.microsoft.com/office/drawing/2014/main" id="{5595B261-22A0-96D6-26F5-EDB9343BB411}"/>
              </a:ext>
            </a:extLst>
          </p:cNvPr>
          <p:cNvGrpSpPr/>
          <p:nvPr/>
        </p:nvGrpSpPr>
        <p:grpSpPr>
          <a:xfrm>
            <a:off x="1008824" y="2393465"/>
            <a:ext cx="0" cy="483000"/>
            <a:chOff x="3565571" y="2783395"/>
            <a:chExt cx="0" cy="483000"/>
          </a:xfrm>
        </p:grpSpPr>
        <p:cxnSp>
          <p:nvCxnSpPr>
            <p:cNvPr id="44" name="Google Shape;1706;p28">
              <a:extLst>
                <a:ext uri="{FF2B5EF4-FFF2-40B4-BE49-F238E27FC236}">
                  <a16:creationId xmlns:a16="http://schemas.microsoft.com/office/drawing/2014/main" id="{A4D15C21-2D5A-9BDA-3555-92FA39E4782E}"/>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45" name="Google Shape;1756;p28">
              <a:extLst>
                <a:ext uri="{FF2B5EF4-FFF2-40B4-BE49-F238E27FC236}">
                  <a16:creationId xmlns:a16="http://schemas.microsoft.com/office/drawing/2014/main" id="{B9D75DDD-2F0D-54BD-D6C8-6EC3C56D18DB}"/>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2" name="Group 51">
            <a:extLst>
              <a:ext uri="{FF2B5EF4-FFF2-40B4-BE49-F238E27FC236}">
                <a16:creationId xmlns:a16="http://schemas.microsoft.com/office/drawing/2014/main" id="{38D3E21F-0C87-CC4F-FAAD-5759171A0899}"/>
              </a:ext>
            </a:extLst>
          </p:cNvPr>
          <p:cNvGrpSpPr/>
          <p:nvPr/>
        </p:nvGrpSpPr>
        <p:grpSpPr>
          <a:xfrm>
            <a:off x="1376659" y="2489740"/>
            <a:ext cx="0" cy="483000"/>
            <a:chOff x="3565571" y="2783395"/>
            <a:chExt cx="0" cy="483000"/>
          </a:xfrm>
        </p:grpSpPr>
        <p:cxnSp>
          <p:nvCxnSpPr>
            <p:cNvPr id="53" name="Google Shape;1706;p28">
              <a:extLst>
                <a:ext uri="{FF2B5EF4-FFF2-40B4-BE49-F238E27FC236}">
                  <a16:creationId xmlns:a16="http://schemas.microsoft.com/office/drawing/2014/main" id="{59625DED-B538-6A7C-77AF-E1D07BAB58EF}"/>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4" name="Google Shape;1756;p28">
              <a:extLst>
                <a:ext uri="{FF2B5EF4-FFF2-40B4-BE49-F238E27FC236}">
                  <a16:creationId xmlns:a16="http://schemas.microsoft.com/office/drawing/2014/main" id="{186A3FF8-E34B-EFCC-A53D-8F4A2EAE42EC}"/>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5" name="Group 54">
            <a:extLst>
              <a:ext uri="{FF2B5EF4-FFF2-40B4-BE49-F238E27FC236}">
                <a16:creationId xmlns:a16="http://schemas.microsoft.com/office/drawing/2014/main" id="{1A2F2204-4DA1-5755-6FBA-431D025E943C}"/>
              </a:ext>
            </a:extLst>
          </p:cNvPr>
          <p:cNvGrpSpPr/>
          <p:nvPr/>
        </p:nvGrpSpPr>
        <p:grpSpPr>
          <a:xfrm>
            <a:off x="1109834" y="2319754"/>
            <a:ext cx="45719" cy="217350"/>
            <a:chOff x="3565571" y="2783395"/>
            <a:chExt cx="0" cy="483000"/>
          </a:xfrm>
        </p:grpSpPr>
        <p:cxnSp>
          <p:nvCxnSpPr>
            <p:cNvPr id="56" name="Google Shape;1706;p28">
              <a:extLst>
                <a:ext uri="{FF2B5EF4-FFF2-40B4-BE49-F238E27FC236}">
                  <a16:creationId xmlns:a16="http://schemas.microsoft.com/office/drawing/2014/main" id="{0552F5C8-0402-B79D-97E6-CCECC5E588D7}"/>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57" name="Google Shape;1756;p28">
              <a:extLst>
                <a:ext uri="{FF2B5EF4-FFF2-40B4-BE49-F238E27FC236}">
                  <a16:creationId xmlns:a16="http://schemas.microsoft.com/office/drawing/2014/main" id="{FC71B5D8-DFE8-DCFD-3114-DB56EB2C953A}"/>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E39E4427-C1D9-79BE-27D5-0B006ABC466E}"/>
              </a:ext>
            </a:extLst>
          </p:cNvPr>
          <p:cNvGrpSpPr/>
          <p:nvPr/>
        </p:nvGrpSpPr>
        <p:grpSpPr>
          <a:xfrm>
            <a:off x="1324734" y="2319753"/>
            <a:ext cx="0" cy="483000"/>
            <a:chOff x="3565571" y="2783395"/>
            <a:chExt cx="0" cy="483000"/>
          </a:xfrm>
        </p:grpSpPr>
        <p:cxnSp>
          <p:nvCxnSpPr>
            <p:cNvPr id="59" name="Google Shape;1706;p28">
              <a:extLst>
                <a:ext uri="{FF2B5EF4-FFF2-40B4-BE49-F238E27FC236}">
                  <a16:creationId xmlns:a16="http://schemas.microsoft.com/office/drawing/2014/main" id="{11022F61-F985-348C-6ABD-D1CD9DC94886}"/>
                </a:ext>
              </a:extLst>
            </p:cNvPr>
            <p:cNvCxnSpPr/>
            <p:nvPr/>
          </p:nvCxnSpPr>
          <p:spPr>
            <a:xfrm>
              <a:off x="3565571" y="2783395"/>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60" name="Google Shape;1756;p28">
              <a:extLst>
                <a:ext uri="{FF2B5EF4-FFF2-40B4-BE49-F238E27FC236}">
                  <a16:creationId xmlns:a16="http://schemas.microsoft.com/office/drawing/2014/main" id="{74584E18-3BF6-CADC-B3C1-CF9966954366}"/>
                </a:ext>
              </a:extLst>
            </p:cNvPr>
            <p:cNvCxnSpPr/>
            <p:nvPr/>
          </p:nvCxnSpPr>
          <p:spPr>
            <a:xfrm>
              <a:off x="3565571" y="2783395"/>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1687" name="!!feedback">
            <a:extLst>
              <a:ext uri="{FF2B5EF4-FFF2-40B4-BE49-F238E27FC236}">
                <a16:creationId xmlns:a16="http://schemas.microsoft.com/office/drawing/2014/main" id="{82C2A09A-C728-E8E0-18D5-C036B1DE04A6}"/>
              </a:ext>
            </a:extLst>
          </p:cNvPr>
          <p:cNvGrpSpPr/>
          <p:nvPr/>
        </p:nvGrpSpPr>
        <p:grpSpPr>
          <a:xfrm>
            <a:off x="600471" y="2267145"/>
            <a:ext cx="782545" cy="621908"/>
            <a:chOff x="7536671" y="3215708"/>
            <a:chExt cx="1561200" cy="1140000"/>
          </a:xfrm>
        </p:grpSpPr>
        <p:sp>
          <p:nvSpPr>
            <p:cNvPr id="1665" name="Google Shape;1716;p28">
              <a:extLst>
                <a:ext uri="{FF2B5EF4-FFF2-40B4-BE49-F238E27FC236}">
                  <a16:creationId xmlns:a16="http://schemas.microsoft.com/office/drawing/2014/main" id="{FFD0DF3C-9F10-1AD2-7B53-13B58E25EB6B}"/>
                </a:ext>
              </a:extLst>
            </p:cNvPr>
            <p:cNvSpPr/>
            <p:nvPr/>
          </p:nvSpPr>
          <p:spPr>
            <a:xfrm rot="10800000" flipH="1">
              <a:off x="7536671" y="3215708"/>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717;p28">
              <a:extLst>
                <a:ext uri="{FF2B5EF4-FFF2-40B4-BE49-F238E27FC236}">
                  <a16:creationId xmlns:a16="http://schemas.microsoft.com/office/drawing/2014/main" id="{E50DBFC2-B0C8-7880-EB95-A2BDC9DF31C5}"/>
                </a:ext>
              </a:extLst>
            </p:cNvPr>
            <p:cNvSpPr/>
            <p:nvPr/>
          </p:nvSpPr>
          <p:spPr>
            <a:xfrm rot="10800000" flipH="1">
              <a:off x="7536671" y="3215708"/>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452;p24">
            <a:extLst>
              <a:ext uri="{FF2B5EF4-FFF2-40B4-BE49-F238E27FC236}">
                <a16:creationId xmlns:a16="http://schemas.microsoft.com/office/drawing/2014/main" id="{49F490AC-18D2-9FD9-6998-11C648A658C9}"/>
              </a:ext>
            </a:extLst>
          </p:cNvPr>
          <p:cNvGrpSpPr/>
          <p:nvPr/>
        </p:nvGrpSpPr>
        <p:grpSpPr>
          <a:xfrm>
            <a:off x="290873" y="1992628"/>
            <a:ext cx="1447285" cy="1401048"/>
            <a:chOff x="3662369" y="2223718"/>
            <a:chExt cx="436237" cy="503799"/>
          </a:xfrm>
        </p:grpSpPr>
        <p:sp>
          <p:nvSpPr>
            <p:cNvPr id="1664" name="Google Shape;1453;p24">
              <a:extLst>
                <a:ext uri="{FF2B5EF4-FFF2-40B4-BE49-F238E27FC236}">
                  <a16:creationId xmlns:a16="http://schemas.microsoft.com/office/drawing/2014/main" id="{3F5DD908-C0C9-55F2-A108-AB19ADB247C2}"/>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454;p24">
              <a:extLst>
                <a:ext uri="{FF2B5EF4-FFF2-40B4-BE49-F238E27FC236}">
                  <a16:creationId xmlns:a16="http://schemas.microsoft.com/office/drawing/2014/main" id="{2FE7A6F7-42DF-B82A-A7AB-95F9C2D9D69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455;p24">
              <a:extLst>
                <a:ext uri="{FF2B5EF4-FFF2-40B4-BE49-F238E27FC236}">
                  <a16:creationId xmlns:a16="http://schemas.microsoft.com/office/drawing/2014/main" id="{C0EAA0F8-E5FA-00A2-D249-97F381F4F9E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106757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674" name="Title 1673">
            <a:extLst>
              <a:ext uri="{FF2B5EF4-FFF2-40B4-BE49-F238E27FC236}">
                <a16:creationId xmlns:a16="http://schemas.microsoft.com/office/drawing/2014/main" id="{8ABB5592-8BBB-DB7F-E5DD-5B343AA76E27}"/>
              </a:ext>
            </a:extLst>
          </p:cNvPr>
          <p:cNvSpPr>
            <a:spLocks noGrp="1"/>
          </p:cNvSpPr>
          <p:nvPr>
            <p:ph type="title"/>
          </p:nvPr>
        </p:nvSpPr>
        <p:spPr/>
        <p:txBody>
          <a:bodyPr/>
          <a:lstStyle/>
          <a:p>
            <a:endParaRPr lang="en-IN" dirty="0"/>
          </a:p>
        </p:txBody>
      </p:sp>
      <p:grpSp>
        <p:nvGrpSpPr>
          <p:cNvPr id="6" name="Google Shape;1452;p24">
            <a:extLst>
              <a:ext uri="{FF2B5EF4-FFF2-40B4-BE49-F238E27FC236}">
                <a16:creationId xmlns:a16="http://schemas.microsoft.com/office/drawing/2014/main" id="{1D0732A7-4D04-C632-FB30-56E214CA6033}"/>
              </a:ext>
            </a:extLst>
          </p:cNvPr>
          <p:cNvGrpSpPr/>
          <p:nvPr/>
        </p:nvGrpSpPr>
        <p:grpSpPr>
          <a:xfrm>
            <a:off x="290873" y="1992628"/>
            <a:ext cx="1447285" cy="1401048"/>
            <a:chOff x="3662369" y="2223718"/>
            <a:chExt cx="436237" cy="503799"/>
          </a:xfrm>
        </p:grpSpPr>
        <p:sp>
          <p:nvSpPr>
            <p:cNvPr id="7" name="Google Shape;1453;p24">
              <a:extLst>
                <a:ext uri="{FF2B5EF4-FFF2-40B4-BE49-F238E27FC236}">
                  <a16:creationId xmlns:a16="http://schemas.microsoft.com/office/drawing/2014/main" id="{3F5F464D-ADEF-D7C7-728A-1982C385E8D4}"/>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454;p24">
              <a:extLst>
                <a:ext uri="{FF2B5EF4-FFF2-40B4-BE49-F238E27FC236}">
                  <a16:creationId xmlns:a16="http://schemas.microsoft.com/office/drawing/2014/main" id="{7DD1BE71-9562-43F1-E986-6E90B0FF70CD}"/>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455;p24">
              <a:extLst>
                <a:ext uri="{FF2B5EF4-FFF2-40B4-BE49-F238E27FC236}">
                  <a16:creationId xmlns:a16="http://schemas.microsoft.com/office/drawing/2014/main" id="{757C5471-2803-F9C3-6EBE-B8394F3C6973}"/>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0764459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514775" y="406850"/>
            <a:ext cx="7122108" cy="235088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Anti-Aliasing</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4" name="Google Shape;1452;p24">
            <a:extLst>
              <a:ext uri="{FF2B5EF4-FFF2-40B4-BE49-F238E27FC236}">
                <a16:creationId xmlns:a16="http://schemas.microsoft.com/office/drawing/2014/main" id="{A1164F05-BB95-5516-4104-4E5A5CF03C3E}"/>
              </a:ext>
            </a:extLst>
          </p:cNvPr>
          <p:cNvGrpSpPr/>
          <p:nvPr/>
        </p:nvGrpSpPr>
        <p:grpSpPr>
          <a:xfrm>
            <a:off x="5907501" y="813700"/>
            <a:ext cx="2225528" cy="2308323"/>
            <a:chOff x="3662369" y="2223718"/>
            <a:chExt cx="436237" cy="503799"/>
          </a:xfrm>
        </p:grpSpPr>
        <p:sp>
          <p:nvSpPr>
            <p:cNvPr id="5" name="Google Shape;1453;p24">
              <a:extLst>
                <a:ext uri="{FF2B5EF4-FFF2-40B4-BE49-F238E27FC236}">
                  <a16:creationId xmlns:a16="http://schemas.microsoft.com/office/drawing/2014/main" id="{21E1AAA9-53FE-CC15-B5A0-5EF479B621D8}"/>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54;p24">
              <a:extLst>
                <a:ext uri="{FF2B5EF4-FFF2-40B4-BE49-F238E27FC236}">
                  <a16:creationId xmlns:a16="http://schemas.microsoft.com/office/drawing/2014/main" id="{266E08CE-7736-E979-9FBB-61A6B59FF450}"/>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55;p24">
              <a:extLst>
                <a:ext uri="{FF2B5EF4-FFF2-40B4-BE49-F238E27FC236}">
                  <a16:creationId xmlns:a16="http://schemas.microsoft.com/office/drawing/2014/main" id="{5A50C5E3-3A2E-3D82-0584-FFAFA0D57F7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63311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Anti-Aliasing</a:t>
            </a:r>
            <a:endParaRPr dirty="0"/>
          </a:p>
        </p:txBody>
      </p:sp>
      <p:sp>
        <p:nvSpPr>
          <p:cNvPr id="1211" name="Google Shape;1211;p22"/>
          <p:cNvSpPr txBox="1"/>
          <p:nvPr/>
        </p:nvSpPr>
        <p:spPr>
          <a:xfrm>
            <a:off x="6627500" y="7143132"/>
            <a:ext cx="1890900" cy="5106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930375" y="9159133"/>
            <a:ext cx="1890900" cy="4838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sp>
        <p:nvSpPr>
          <p:cNvPr id="24" name="Google Shape;1718;p28">
            <a:extLst>
              <a:ext uri="{FF2B5EF4-FFF2-40B4-BE49-F238E27FC236}">
                <a16:creationId xmlns:a16="http://schemas.microsoft.com/office/drawing/2014/main" id="{92A06AD4-5BAA-F3C4-EF60-D6DC74A7A4D6}"/>
              </a:ext>
            </a:extLst>
          </p:cNvPr>
          <p:cNvSpPr/>
          <p:nvPr/>
        </p:nvSpPr>
        <p:spPr>
          <a:xfrm>
            <a:off x="1168400" y="1035535"/>
            <a:ext cx="6807200" cy="353772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1168400" y="1035536"/>
            <a:ext cx="6807200" cy="353772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739;p28">
            <a:extLst>
              <a:ext uri="{FF2B5EF4-FFF2-40B4-BE49-F238E27FC236}">
                <a16:creationId xmlns:a16="http://schemas.microsoft.com/office/drawing/2014/main" id="{843ECFB5-5EE5-8C5D-09C7-2A307EAD3F06}"/>
              </a:ext>
            </a:extLst>
          </p:cNvPr>
          <p:cNvSpPr txBox="1"/>
          <p:nvPr/>
        </p:nvSpPr>
        <p:spPr>
          <a:xfrm>
            <a:off x="1352550" y="1301911"/>
            <a:ext cx="4809711" cy="3004970"/>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2000" dirty="0">
                <a:latin typeface="Arial" panose="020B0604020202020204" pitchFamily="34" charset="0"/>
              </a:rPr>
              <a:t>I</a:t>
            </a:r>
            <a:r>
              <a:rPr lang="en-US" sz="2000" b="0" i="0" u="none" strike="noStrike" dirty="0">
                <a:solidFill>
                  <a:srgbClr val="000000"/>
                </a:solidFill>
                <a:effectLst/>
                <a:latin typeface="Arial" panose="020B0604020202020204" pitchFamily="34" charset="0"/>
              </a:rPr>
              <a:t>t is a technique used in computer graphics to remove the aliasing effect. </a:t>
            </a:r>
          </a:p>
          <a:p>
            <a:pPr marL="571500" lvl="0" indent="-571500" rtl="0">
              <a:spcBef>
                <a:spcPts val="0"/>
              </a:spcBef>
              <a:spcAft>
                <a:spcPts val="0"/>
              </a:spcAft>
              <a:buFont typeface="Arial" panose="020B0604020202020204" pitchFamily="34" charset="0"/>
              <a:buChar char="•"/>
            </a:pPr>
            <a:r>
              <a:rPr lang="en-US" sz="2000" b="0" i="0" u="sng" strike="noStrike" dirty="0">
                <a:solidFill>
                  <a:srgbClr val="000000"/>
                </a:solidFill>
                <a:effectLst/>
                <a:latin typeface="Arial" panose="020B0604020202020204" pitchFamily="34" charset="0"/>
              </a:rPr>
              <a:t>Aliasing effect- </a:t>
            </a:r>
            <a:r>
              <a:rPr lang="en-US" sz="2000" b="0" i="0" u="none" strike="noStrike" dirty="0">
                <a:solidFill>
                  <a:srgbClr val="000000"/>
                </a:solidFill>
                <a:effectLst/>
                <a:latin typeface="Arial" panose="020B0604020202020204" pitchFamily="34" charset="0"/>
              </a:rPr>
              <a:t>The appearance of jagged lines in a rasterized image. This effect occurs due to distortion of image when sampling is done at a low frequency. </a:t>
            </a:r>
            <a:endParaRPr lang="en-US" sz="2000" dirty="0">
              <a:latin typeface="Arial" panose="020B0604020202020204" pitchFamily="34" charset="0"/>
            </a:endParaRPr>
          </a:p>
          <a:p>
            <a:pPr lvl="0" rtl="0">
              <a:spcBef>
                <a:spcPts val="0"/>
              </a:spcBef>
              <a:spcAft>
                <a:spcPts val="0"/>
              </a:spcAft>
            </a:pPr>
            <a:r>
              <a:rPr lang="en-US" sz="2000" dirty="0">
                <a:latin typeface="Arial" panose="020B0604020202020204" pitchFamily="34" charset="0"/>
              </a:rPr>
              <a:t>Reason- </a:t>
            </a:r>
            <a:r>
              <a:rPr lang="en-US" sz="2000" b="0" i="0" u="none" strike="noStrike" dirty="0">
                <a:solidFill>
                  <a:srgbClr val="000000"/>
                </a:solidFill>
                <a:effectLst/>
                <a:latin typeface="Arial" panose="020B0604020202020204" pitchFamily="34" charset="0"/>
              </a:rPr>
              <a:t>Large difference between resolution of display and video</a:t>
            </a:r>
          </a:p>
        </p:txBody>
      </p:sp>
      <p:pic>
        <p:nvPicPr>
          <p:cNvPr id="28" name="Picture 27">
            <a:extLst>
              <a:ext uri="{FF2B5EF4-FFF2-40B4-BE49-F238E27FC236}">
                <a16:creationId xmlns:a16="http://schemas.microsoft.com/office/drawing/2014/main" id="{42F48BFF-1904-7858-1D12-AE7C4FE6903C}"/>
              </a:ext>
            </a:extLst>
          </p:cNvPr>
          <p:cNvPicPr>
            <a:picLocks noChangeAspect="1"/>
          </p:cNvPicPr>
          <p:nvPr/>
        </p:nvPicPr>
        <p:blipFill>
          <a:blip r:embed="rId3"/>
          <a:stretch>
            <a:fillRect/>
          </a:stretch>
        </p:blipFill>
        <p:spPr>
          <a:xfrm rot="20295547">
            <a:off x="184738" y="290778"/>
            <a:ext cx="924103" cy="924103"/>
          </a:xfrm>
          <a:prstGeom prst="rect">
            <a:avLst/>
          </a:prstGeom>
        </p:spPr>
      </p:pic>
      <p:pic>
        <p:nvPicPr>
          <p:cNvPr id="34" name="Picture 33">
            <a:extLst>
              <a:ext uri="{FF2B5EF4-FFF2-40B4-BE49-F238E27FC236}">
                <a16:creationId xmlns:a16="http://schemas.microsoft.com/office/drawing/2014/main" id="{F5F583E8-0898-B7B5-9DCA-1A373E8F9F7A}"/>
              </a:ext>
            </a:extLst>
          </p:cNvPr>
          <p:cNvPicPr>
            <a:picLocks noChangeAspect="1"/>
          </p:cNvPicPr>
          <p:nvPr/>
        </p:nvPicPr>
        <p:blipFill>
          <a:blip r:embed="rId4"/>
          <a:stretch>
            <a:fillRect/>
          </a:stretch>
        </p:blipFill>
        <p:spPr>
          <a:xfrm rot="1381360">
            <a:off x="8059927" y="160676"/>
            <a:ext cx="1031810" cy="1031810"/>
          </a:xfrm>
          <a:prstGeom prst="rect">
            <a:avLst/>
          </a:prstGeom>
        </p:spPr>
      </p:pic>
      <p:pic>
        <p:nvPicPr>
          <p:cNvPr id="2" name="Picture 1">
            <a:extLst>
              <a:ext uri="{FF2B5EF4-FFF2-40B4-BE49-F238E27FC236}">
                <a16:creationId xmlns:a16="http://schemas.microsoft.com/office/drawing/2014/main" id="{3B420AC8-7EBE-1B00-2806-AFD2D3683872}"/>
              </a:ext>
            </a:extLst>
          </p:cNvPr>
          <p:cNvPicPr>
            <a:picLocks noChangeAspect="1"/>
          </p:cNvPicPr>
          <p:nvPr/>
        </p:nvPicPr>
        <p:blipFill rotWithShape="1">
          <a:blip r:embed="rId5"/>
          <a:srcRect l="51108" t="8079" r="34794" b="54537"/>
          <a:stretch/>
        </p:blipFill>
        <p:spPr>
          <a:xfrm>
            <a:off x="6346411" y="1355533"/>
            <a:ext cx="1035670" cy="1025607"/>
          </a:xfrm>
          <a:prstGeom prst="rect">
            <a:avLst/>
          </a:prstGeom>
        </p:spPr>
      </p:pic>
    </p:spTree>
    <p:extLst>
      <p:ext uri="{BB962C8B-B14F-4D97-AF65-F5344CB8AC3E}">
        <p14:creationId xmlns:p14="http://schemas.microsoft.com/office/powerpoint/2010/main" val="2926899052"/>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11" name="Google Shape;1211;p22"/>
          <p:cNvSpPr txBox="1"/>
          <p:nvPr/>
        </p:nvSpPr>
        <p:spPr>
          <a:xfrm>
            <a:off x="6553467" y="7153707"/>
            <a:ext cx="2017404" cy="4687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856342" y="9169153"/>
            <a:ext cx="2017404" cy="44414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sp>
        <p:nvSpPr>
          <p:cNvPr id="24" name="Google Shape;1718;p28">
            <a:extLst>
              <a:ext uri="{FF2B5EF4-FFF2-40B4-BE49-F238E27FC236}">
                <a16:creationId xmlns:a16="http://schemas.microsoft.com/office/drawing/2014/main" id="{92A06AD4-5BAA-F3C4-EF60-D6DC74A7A4D6}"/>
              </a:ext>
            </a:extLst>
          </p:cNvPr>
          <p:cNvSpPr/>
          <p:nvPr/>
        </p:nvSpPr>
        <p:spPr>
          <a:xfrm>
            <a:off x="428626" y="813699"/>
            <a:ext cx="8305800" cy="3558277"/>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428626" y="813700"/>
            <a:ext cx="8305800" cy="3558276"/>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a:extLst>
              <a:ext uri="{FF2B5EF4-FFF2-40B4-BE49-F238E27FC236}">
                <a16:creationId xmlns:a16="http://schemas.microsoft.com/office/drawing/2014/main" id="{5C26E166-6D7D-F234-AF94-AC98AF2F875A}"/>
              </a:ext>
            </a:extLst>
          </p:cNvPr>
          <p:cNvPicPr>
            <a:picLocks noChangeAspect="1"/>
          </p:cNvPicPr>
          <p:nvPr/>
        </p:nvPicPr>
        <p:blipFill>
          <a:blip r:embed="rId3"/>
          <a:stretch>
            <a:fillRect/>
          </a:stretch>
        </p:blipFill>
        <p:spPr>
          <a:xfrm>
            <a:off x="698159" y="1050953"/>
            <a:ext cx="7855504" cy="30415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itle 2">
            <a:extLst>
              <a:ext uri="{FF2B5EF4-FFF2-40B4-BE49-F238E27FC236}">
                <a16:creationId xmlns:a16="http://schemas.microsoft.com/office/drawing/2014/main" id="{C4F7C04F-D1B0-5A6B-A2BD-AF626F9F34B3}"/>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76C521D4-242A-4C91-C16B-83DC6B7D9478}"/>
              </a:ext>
            </a:extLst>
          </p:cNvPr>
          <p:cNvPicPr>
            <a:picLocks noChangeAspect="1"/>
          </p:cNvPicPr>
          <p:nvPr/>
        </p:nvPicPr>
        <p:blipFill>
          <a:blip r:embed="rId4"/>
          <a:stretch>
            <a:fillRect/>
          </a:stretch>
        </p:blipFill>
        <p:spPr>
          <a:xfrm rot="20295547">
            <a:off x="184738" y="290778"/>
            <a:ext cx="924103" cy="924103"/>
          </a:xfrm>
          <a:prstGeom prst="rect">
            <a:avLst/>
          </a:prstGeom>
        </p:spPr>
      </p:pic>
      <p:pic>
        <p:nvPicPr>
          <p:cNvPr id="5" name="Picture 4">
            <a:extLst>
              <a:ext uri="{FF2B5EF4-FFF2-40B4-BE49-F238E27FC236}">
                <a16:creationId xmlns:a16="http://schemas.microsoft.com/office/drawing/2014/main" id="{40A90E68-CF79-F0A7-D410-1503E2A776DC}"/>
              </a:ext>
            </a:extLst>
          </p:cNvPr>
          <p:cNvPicPr>
            <a:picLocks noChangeAspect="1"/>
          </p:cNvPicPr>
          <p:nvPr/>
        </p:nvPicPr>
        <p:blipFill>
          <a:blip r:embed="rId5"/>
          <a:stretch>
            <a:fillRect/>
          </a:stretch>
        </p:blipFill>
        <p:spPr>
          <a:xfrm rot="1381360">
            <a:off x="8059927" y="160676"/>
            <a:ext cx="1031810" cy="1031810"/>
          </a:xfrm>
          <a:prstGeom prst="rect">
            <a:avLst/>
          </a:prstGeom>
        </p:spPr>
      </p:pic>
    </p:spTree>
    <p:extLst>
      <p:ext uri="{BB962C8B-B14F-4D97-AF65-F5344CB8AC3E}">
        <p14:creationId xmlns:p14="http://schemas.microsoft.com/office/powerpoint/2010/main" val="819150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11" name="Google Shape;1211;p22"/>
          <p:cNvSpPr txBox="1"/>
          <p:nvPr/>
        </p:nvSpPr>
        <p:spPr>
          <a:xfrm>
            <a:off x="6553467" y="7153707"/>
            <a:ext cx="2017404" cy="4687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Saturn is the ringed planet and a gas giant</a:t>
            </a:r>
            <a:endParaRPr sz="1200" dirty="0">
              <a:latin typeface="Roboto"/>
              <a:ea typeface="Roboto"/>
              <a:cs typeface="Roboto"/>
              <a:sym typeface="Roboto"/>
            </a:endParaRPr>
          </a:p>
        </p:txBody>
      </p:sp>
      <p:sp>
        <p:nvSpPr>
          <p:cNvPr id="1220" name="Google Shape;1220;p22"/>
          <p:cNvSpPr txBox="1"/>
          <p:nvPr/>
        </p:nvSpPr>
        <p:spPr>
          <a:xfrm>
            <a:off x="856342" y="9169153"/>
            <a:ext cx="2017404" cy="44414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sp>
        <p:nvSpPr>
          <p:cNvPr id="4" name="Title 3">
            <a:extLst>
              <a:ext uri="{FF2B5EF4-FFF2-40B4-BE49-F238E27FC236}">
                <a16:creationId xmlns:a16="http://schemas.microsoft.com/office/drawing/2014/main" id="{414349D7-1616-A834-3B94-5346088810A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306798232"/>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20" name="Google Shape;1220;p22"/>
          <p:cNvSpPr txBox="1"/>
          <p:nvPr/>
        </p:nvSpPr>
        <p:spPr>
          <a:xfrm>
            <a:off x="800606" y="7324431"/>
            <a:ext cx="2017404" cy="44414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latin typeface="Roboto"/>
                <a:ea typeface="Roboto"/>
                <a:cs typeface="Roboto"/>
                <a:sym typeface="Roboto"/>
              </a:rPr>
              <a:t>It’s the star at the centre of the Solar System</a:t>
            </a:r>
            <a:endParaRPr sz="1200" dirty="0">
              <a:latin typeface="Roboto"/>
              <a:ea typeface="Roboto"/>
              <a:cs typeface="Roboto"/>
              <a:sym typeface="Roboto"/>
            </a:endParaRPr>
          </a:p>
        </p:txBody>
      </p:sp>
      <p:cxnSp>
        <p:nvCxnSpPr>
          <p:cNvPr id="4" name="Google Shape;1108;p20">
            <a:extLst>
              <a:ext uri="{FF2B5EF4-FFF2-40B4-BE49-F238E27FC236}">
                <a16:creationId xmlns:a16="http://schemas.microsoft.com/office/drawing/2014/main" id="{4046E414-4620-3CBD-8FBA-CF451DB06CE3}"/>
              </a:ext>
            </a:extLst>
          </p:cNvPr>
          <p:cNvCxnSpPr>
            <a:cxnSpLocks/>
            <a:endCxn id="23" idx="1"/>
          </p:cNvCxnSpPr>
          <p:nvPr/>
        </p:nvCxnSpPr>
        <p:spPr>
          <a:xfrm>
            <a:off x="2087880" y="2650672"/>
            <a:ext cx="1485183" cy="6"/>
          </a:xfrm>
          <a:prstGeom prst="bentConnector3">
            <a:avLst>
              <a:gd name="adj1" fmla="val 50000"/>
            </a:avLst>
          </a:prstGeom>
          <a:noFill/>
          <a:ln w="76200" cap="flat" cmpd="sng">
            <a:solidFill>
              <a:schemeClr val="accent2"/>
            </a:solidFill>
            <a:prstDash val="solid"/>
            <a:round/>
            <a:headEnd type="none" w="med" len="med"/>
            <a:tailEnd type="none" w="med" len="med"/>
          </a:ln>
        </p:spPr>
      </p:cxnSp>
      <p:cxnSp>
        <p:nvCxnSpPr>
          <p:cNvPr id="6" name="Google Shape;1112;p20">
            <a:extLst>
              <a:ext uri="{FF2B5EF4-FFF2-40B4-BE49-F238E27FC236}">
                <a16:creationId xmlns:a16="http://schemas.microsoft.com/office/drawing/2014/main" id="{0D068015-4A4B-12E2-6FCF-90899BC01C5B}"/>
              </a:ext>
            </a:extLst>
          </p:cNvPr>
          <p:cNvCxnSpPr>
            <a:cxnSpLocks/>
            <a:endCxn id="23" idx="3"/>
          </p:cNvCxnSpPr>
          <p:nvPr/>
        </p:nvCxnSpPr>
        <p:spPr>
          <a:xfrm rot="10800000" flipV="1">
            <a:off x="5459463" y="2650674"/>
            <a:ext cx="1192944" cy="3"/>
          </a:xfrm>
          <a:prstGeom prst="bentConnector3">
            <a:avLst>
              <a:gd name="adj1" fmla="val 50000"/>
            </a:avLst>
          </a:prstGeom>
          <a:noFill/>
          <a:ln w="76200" cap="flat" cmpd="sng">
            <a:solidFill>
              <a:schemeClr val="accent2"/>
            </a:solidFill>
            <a:prstDash val="solid"/>
            <a:round/>
            <a:headEnd type="none" w="med" len="med"/>
            <a:tailEnd type="none" w="med" len="med"/>
          </a:ln>
        </p:spPr>
      </p:cxnSp>
      <p:grpSp>
        <p:nvGrpSpPr>
          <p:cNvPr id="42" name="Group 41">
            <a:extLst>
              <a:ext uri="{FF2B5EF4-FFF2-40B4-BE49-F238E27FC236}">
                <a16:creationId xmlns:a16="http://schemas.microsoft.com/office/drawing/2014/main" id="{A37445EA-4192-6663-F411-67C3F273117C}"/>
              </a:ext>
            </a:extLst>
          </p:cNvPr>
          <p:cNvGrpSpPr/>
          <p:nvPr/>
        </p:nvGrpSpPr>
        <p:grpSpPr>
          <a:xfrm>
            <a:off x="298181" y="1211436"/>
            <a:ext cx="1799537" cy="2701489"/>
            <a:chOff x="311150" y="2065020"/>
            <a:chExt cx="1109196" cy="1553449"/>
          </a:xfrm>
        </p:grpSpPr>
        <p:sp>
          <p:nvSpPr>
            <p:cNvPr id="5" name="Google Shape;1111;p20">
              <a:extLst>
                <a:ext uri="{FF2B5EF4-FFF2-40B4-BE49-F238E27FC236}">
                  <a16:creationId xmlns:a16="http://schemas.microsoft.com/office/drawing/2014/main" id="{B65DBAF9-1F7E-25C1-73D2-3AF490897645}"/>
                </a:ext>
              </a:extLst>
            </p:cNvPr>
            <p:cNvSpPr/>
            <p:nvPr/>
          </p:nvSpPr>
          <p:spPr>
            <a:xfrm>
              <a:off x="311150" y="2065020"/>
              <a:ext cx="1109196" cy="155344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109;p20">
              <a:extLst>
                <a:ext uri="{FF2B5EF4-FFF2-40B4-BE49-F238E27FC236}">
                  <a16:creationId xmlns:a16="http://schemas.microsoft.com/office/drawing/2014/main" id="{C6E60F2C-CCFA-13BB-4F20-FC70B3FBD24E}"/>
                </a:ext>
              </a:extLst>
            </p:cNvPr>
            <p:cNvSpPr/>
            <p:nvPr/>
          </p:nvSpPr>
          <p:spPr>
            <a:xfrm>
              <a:off x="311150" y="2065020"/>
              <a:ext cx="1109196" cy="155344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roup 40">
            <a:extLst>
              <a:ext uri="{FF2B5EF4-FFF2-40B4-BE49-F238E27FC236}">
                <a16:creationId xmlns:a16="http://schemas.microsoft.com/office/drawing/2014/main" id="{67EAE221-B367-4F43-1CEE-BB8F2F61F540}"/>
              </a:ext>
            </a:extLst>
          </p:cNvPr>
          <p:cNvGrpSpPr/>
          <p:nvPr/>
        </p:nvGrpSpPr>
        <p:grpSpPr>
          <a:xfrm>
            <a:off x="6691888" y="1009650"/>
            <a:ext cx="2139691" cy="2774947"/>
            <a:chOff x="6410283" y="2495550"/>
            <a:chExt cx="1168388" cy="1553449"/>
          </a:xfrm>
        </p:grpSpPr>
        <p:sp>
          <p:nvSpPr>
            <p:cNvPr id="7" name="Google Shape;1114;p20">
              <a:extLst>
                <a:ext uri="{FF2B5EF4-FFF2-40B4-BE49-F238E27FC236}">
                  <a16:creationId xmlns:a16="http://schemas.microsoft.com/office/drawing/2014/main" id="{1C6A9EF3-58CD-C85E-F3B6-ADFBA737C784}"/>
                </a:ext>
              </a:extLst>
            </p:cNvPr>
            <p:cNvSpPr/>
            <p:nvPr/>
          </p:nvSpPr>
          <p:spPr>
            <a:xfrm>
              <a:off x="6410283" y="2495550"/>
              <a:ext cx="1168388" cy="155344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13;p20">
              <a:extLst>
                <a:ext uri="{FF2B5EF4-FFF2-40B4-BE49-F238E27FC236}">
                  <a16:creationId xmlns:a16="http://schemas.microsoft.com/office/drawing/2014/main" id="{35926142-2FCF-54B4-CBDB-0FE2BF74BF4F}"/>
                </a:ext>
              </a:extLst>
            </p:cNvPr>
            <p:cNvSpPr/>
            <p:nvPr/>
          </p:nvSpPr>
          <p:spPr>
            <a:xfrm>
              <a:off x="6410283" y="2495550"/>
              <a:ext cx="1168388" cy="155344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 name="Google Shape;1115;p20">
            <a:extLst>
              <a:ext uri="{FF2B5EF4-FFF2-40B4-BE49-F238E27FC236}">
                <a16:creationId xmlns:a16="http://schemas.microsoft.com/office/drawing/2014/main" id="{DF868EFF-1E88-44BD-EBEB-987F38449A2C}"/>
              </a:ext>
            </a:extLst>
          </p:cNvPr>
          <p:cNvCxnSpPr>
            <a:cxnSpLocks/>
            <a:endCxn id="23" idx="0"/>
          </p:cNvCxnSpPr>
          <p:nvPr/>
        </p:nvCxnSpPr>
        <p:spPr>
          <a:xfrm>
            <a:off x="4516263" y="1773628"/>
            <a:ext cx="0" cy="550200"/>
          </a:xfrm>
          <a:prstGeom prst="straightConnector1">
            <a:avLst/>
          </a:prstGeom>
          <a:noFill/>
          <a:ln w="76200" cap="flat" cmpd="sng">
            <a:solidFill>
              <a:schemeClr val="accent2"/>
            </a:solidFill>
            <a:prstDash val="solid"/>
            <a:round/>
            <a:headEnd type="none" w="med" len="med"/>
            <a:tailEnd type="none" w="med" len="med"/>
          </a:ln>
        </p:spPr>
      </p:cxnSp>
      <p:grpSp>
        <p:nvGrpSpPr>
          <p:cNvPr id="40" name="Group 39">
            <a:extLst>
              <a:ext uri="{FF2B5EF4-FFF2-40B4-BE49-F238E27FC236}">
                <a16:creationId xmlns:a16="http://schemas.microsoft.com/office/drawing/2014/main" id="{208272B7-6D4E-DB1A-5D6B-6D2D6306A75B}"/>
              </a:ext>
            </a:extLst>
          </p:cNvPr>
          <p:cNvGrpSpPr/>
          <p:nvPr/>
        </p:nvGrpSpPr>
        <p:grpSpPr>
          <a:xfrm>
            <a:off x="2514599" y="177203"/>
            <a:ext cx="3855719" cy="1553449"/>
            <a:chOff x="3206752" y="2065020"/>
            <a:chExt cx="1129130" cy="1553449"/>
          </a:xfrm>
        </p:grpSpPr>
        <p:sp>
          <p:nvSpPr>
            <p:cNvPr id="11" name="Google Shape;1116;p20">
              <a:extLst>
                <a:ext uri="{FF2B5EF4-FFF2-40B4-BE49-F238E27FC236}">
                  <a16:creationId xmlns:a16="http://schemas.microsoft.com/office/drawing/2014/main" id="{443412A9-822A-50B5-DB4A-0286ED32357F}"/>
                </a:ext>
              </a:extLst>
            </p:cNvPr>
            <p:cNvSpPr/>
            <p:nvPr/>
          </p:nvSpPr>
          <p:spPr>
            <a:xfrm>
              <a:off x="3206752" y="2065020"/>
              <a:ext cx="1129130" cy="155344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117;p20">
              <a:extLst>
                <a:ext uri="{FF2B5EF4-FFF2-40B4-BE49-F238E27FC236}">
                  <a16:creationId xmlns:a16="http://schemas.microsoft.com/office/drawing/2014/main" id="{7899658B-8FEE-B839-3019-C48390217304}"/>
                </a:ext>
              </a:extLst>
            </p:cNvPr>
            <p:cNvSpPr/>
            <p:nvPr/>
          </p:nvSpPr>
          <p:spPr>
            <a:xfrm>
              <a:off x="3206752" y="2065020"/>
              <a:ext cx="1129130" cy="155344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0" name="Google Shape;1130;p20">
            <a:extLst>
              <a:ext uri="{FF2B5EF4-FFF2-40B4-BE49-F238E27FC236}">
                <a16:creationId xmlns:a16="http://schemas.microsoft.com/office/drawing/2014/main" id="{296101BC-60BB-4BBB-B14E-3DD0129E26A8}"/>
              </a:ext>
            </a:extLst>
          </p:cNvPr>
          <p:cNvCxnSpPr>
            <a:cxnSpLocks/>
            <a:endCxn id="23" idx="3"/>
          </p:cNvCxnSpPr>
          <p:nvPr/>
        </p:nvCxnSpPr>
        <p:spPr>
          <a:xfrm rot="10800000" flipV="1">
            <a:off x="5459463" y="2650676"/>
            <a:ext cx="1192944" cy="1"/>
          </a:xfrm>
          <a:prstGeom prst="bentConnector3">
            <a:avLst>
              <a:gd name="adj1" fmla="val 50000"/>
            </a:avLst>
          </a:prstGeom>
          <a:noFill/>
          <a:ln w="28575" cap="flat" cmpd="sng">
            <a:solidFill>
              <a:schemeClr val="accent4"/>
            </a:solidFill>
            <a:prstDash val="solid"/>
            <a:round/>
            <a:headEnd type="none" w="med" len="med"/>
            <a:tailEnd type="none" w="med" len="med"/>
          </a:ln>
        </p:spPr>
      </p:cxnSp>
      <p:cxnSp>
        <p:nvCxnSpPr>
          <p:cNvPr id="21" name="Google Shape;1131;p20">
            <a:extLst>
              <a:ext uri="{FF2B5EF4-FFF2-40B4-BE49-F238E27FC236}">
                <a16:creationId xmlns:a16="http://schemas.microsoft.com/office/drawing/2014/main" id="{B57E36DF-9561-DCDF-C6AA-B000A6F97588}"/>
              </a:ext>
            </a:extLst>
          </p:cNvPr>
          <p:cNvCxnSpPr>
            <a:cxnSpLocks/>
            <a:endCxn id="23" idx="0"/>
          </p:cNvCxnSpPr>
          <p:nvPr/>
        </p:nvCxnSpPr>
        <p:spPr>
          <a:xfrm>
            <a:off x="4516263" y="1773627"/>
            <a:ext cx="0" cy="550201"/>
          </a:xfrm>
          <a:prstGeom prst="straightConnector1">
            <a:avLst/>
          </a:prstGeom>
          <a:noFill/>
          <a:ln w="28575" cap="flat" cmpd="sng">
            <a:solidFill>
              <a:schemeClr val="accent4"/>
            </a:solidFill>
            <a:prstDash val="solid"/>
            <a:round/>
            <a:headEnd type="none" w="med" len="med"/>
            <a:tailEnd type="none" w="med" len="med"/>
          </a:ln>
        </p:spPr>
      </p:cxnSp>
      <p:sp>
        <p:nvSpPr>
          <p:cNvPr id="22" name="Google Shape;1142;p20">
            <a:extLst>
              <a:ext uri="{FF2B5EF4-FFF2-40B4-BE49-F238E27FC236}">
                <a16:creationId xmlns:a16="http://schemas.microsoft.com/office/drawing/2014/main" id="{E65F6965-08E3-8809-66E3-F9F942D6C85C}"/>
              </a:ext>
            </a:extLst>
          </p:cNvPr>
          <p:cNvSpPr/>
          <p:nvPr/>
        </p:nvSpPr>
        <p:spPr>
          <a:xfrm>
            <a:off x="3573063" y="2323828"/>
            <a:ext cx="1886400" cy="653700"/>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10;p20">
            <a:extLst>
              <a:ext uri="{FF2B5EF4-FFF2-40B4-BE49-F238E27FC236}">
                <a16:creationId xmlns:a16="http://schemas.microsoft.com/office/drawing/2014/main" id="{A1641B11-33DE-5082-80D1-544B86C380E8}"/>
              </a:ext>
            </a:extLst>
          </p:cNvPr>
          <p:cNvSpPr/>
          <p:nvPr/>
        </p:nvSpPr>
        <p:spPr>
          <a:xfrm>
            <a:off x="3573063" y="2323828"/>
            <a:ext cx="1886400" cy="6537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 name="Google Shape;1143;p20">
            <a:extLst>
              <a:ext uri="{FF2B5EF4-FFF2-40B4-BE49-F238E27FC236}">
                <a16:creationId xmlns:a16="http://schemas.microsoft.com/office/drawing/2014/main" id="{8F486EBF-C171-9818-2B2A-9F150FC75B00}"/>
              </a:ext>
            </a:extLst>
          </p:cNvPr>
          <p:cNvCxnSpPr>
            <a:cxnSpLocks/>
            <a:endCxn id="23" idx="1"/>
          </p:cNvCxnSpPr>
          <p:nvPr/>
        </p:nvCxnSpPr>
        <p:spPr>
          <a:xfrm>
            <a:off x="2087880" y="2650673"/>
            <a:ext cx="1485183" cy="5"/>
          </a:xfrm>
          <a:prstGeom prst="bentConnector3">
            <a:avLst>
              <a:gd name="adj1" fmla="val 50000"/>
            </a:avLst>
          </a:prstGeom>
          <a:noFill/>
          <a:ln w="28575" cap="flat" cmpd="sng">
            <a:solidFill>
              <a:schemeClr val="accent4"/>
            </a:solidFill>
            <a:prstDash val="solid"/>
            <a:round/>
            <a:headEnd type="none" w="med" len="med"/>
            <a:tailEnd type="none" w="med" len="med"/>
          </a:ln>
        </p:spPr>
      </p:cxnSp>
      <p:sp>
        <p:nvSpPr>
          <p:cNvPr id="25" name="Google Shape;1144;p20">
            <a:extLst>
              <a:ext uri="{FF2B5EF4-FFF2-40B4-BE49-F238E27FC236}">
                <a16:creationId xmlns:a16="http://schemas.microsoft.com/office/drawing/2014/main" id="{750EFF0F-134A-B0BF-90CE-0429742BCA1D}"/>
              </a:ext>
            </a:extLst>
          </p:cNvPr>
          <p:cNvSpPr txBox="1"/>
          <p:nvPr/>
        </p:nvSpPr>
        <p:spPr>
          <a:xfrm>
            <a:off x="3708778" y="2409778"/>
            <a:ext cx="1711203" cy="4837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lt1"/>
                </a:solidFill>
                <a:latin typeface="Fira Sans Extra Condensed SemiBold"/>
                <a:ea typeface="Fira Sans Extra Condensed SemiBold"/>
                <a:cs typeface="Fira Sans Extra Condensed SemiBold"/>
                <a:sym typeface="Fira Sans Extra Condensed SemiBold"/>
              </a:rPr>
              <a:t>Methods of Anti-Aliasing</a:t>
            </a:r>
            <a:endParaRPr sz="2000" dirty="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49" name="Group 48">
            <a:extLst>
              <a:ext uri="{FF2B5EF4-FFF2-40B4-BE49-F238E27FC236}">
                <a16:creationId xmlns:a16="http://schemas.microsoft.com/office/drawing/2014/main" id="{6B7830B5-2EDF-4D87-2776-93ECCF4176B0}"/>
              </a:ext>
            </a:extLst>
          </p:cNvPr>
          <p:cNvGrpSpPr/>
          <p:nvPr/>
        </p:nvGrpSpPr>
        <p:grpSpPr>
          <a:xfrm>
            <a:off x="2514600" y="3412848"/>
            <a:ext cx="3855720" cy="1553449"/>
            <a:chOff x="3206752" y="2065020"/>
            <a:chExt cx="1129130" cy="1553449"/>
          </a:xfrm>
        </p:grpSpPr>
        <p:sp>
          <p:nvSpPr>
            <p:cNvPr id="50" name="Google Shape;1116;p20">
              <a:extLst>
                <a:ext uri="{FF2B5EF4-FFF2-40B4-BE49-F238E27FC236}">
                  <a16:creationId xmlns:a16="http://schemas.microsoft.com/office/drawing/2014/main" id="{2120BF2E-FA93-ED97-D802-1D525DA7E1B9}"/>
                </a:ext>
              </a:extLst>
            </p:cNvPr>
            <p:cNvSpPr/>
            <p:nvPr/>
          </p:nvSpPr>
          <p:spPr>
            <a:xfrm>
              <a:off x="3206752" y="2065020"/>
              <a:ext cx="1129130" cy="155344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117;p20">
              <a:extLst>
                <a:ext uri="{FF2B5EF4-FFF2-40B4-BE49-F238E27FC236}">
                  <a16:creationId xmlns:a16="http://schemas.microsoft.com/office/drawing/2014/main" id="{8760952E-ECC5-C131-18CB-FC67087C4A39}"/>
                </a:ext>
              </a:extLst>
            </p:cNvPr>
            <p:cNvSpPr/>
            <p:nvPr/>
          </p:nvSpPr>
          <p:spPr>
            <a:xfrm>
              <a:off x="3206752" y="2065020"/>
              <a:ext cx="1129130" cy="155344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2" name="Google Shape;1115;p20">
            <a:extLst>
              <a:ext uri="{FF2B5EF4-FFF2-40B4-BE49-F238E27FC236}">
                <a16:creationId xmlns:a16="http://schemas.microsoft.com/office/drawing/2014/main" id="{DFAC84A7-83A5-AEF5-1F2D-CB67D892AA90}"/>
              </a:ext>
            </a:extLst>
          </p:cNvPr>
          <p:cNvCxnSpPr>
            <a:cxnSpLocks/>
          </p:cNvCxnSpPr>
          <p:nvPr/>
        </p:nvCxnSpPr>
        <p:spPr>
          <a:xfrm>
            <a:off x="4516263" y="2977529"/>
            <a:ext cx="0" cy="535291"/>
          </a:xfrm>
          <a:prstGeom prst="straightConnector1">
            <a:avLst/>
          </a:prstGeom>
          <a:noFill/>
          <a:ln w="76200" cap="flat" cmpd="sng">
            <a:solidFill>
              <a:schemeClr val="accent2"/>
            </a:solidFill>
            <a:prstDash val="solid"/>
            <a:round/>
            <a:headEnd type="none" w="med" len="med"/>
            <a:tailEnd type="none" w="med" len="med"/>
          </a:ln>
        </p:spPr>
      </p:cxnSp>
      <p:cxnSp>
        <p:nvCxnSpPr>
          <p:cNvPr id="53" name="Google Shape;1131;p20">
            <a:extLst>
              <a:ext uri="{FF2B5EF4-FFF2-40B4-BE49-F238E27FC236}">
                <a16:creationId xmlns:a16="http://schemas.microsoft.com/office/drawing/2014/main" id="{A567F507-7D34-593D-3A6A-48A4227DBEDC}"/>
              </a:ext>
            </a:extLst>
          </p:cNvPr>
          <p:cNvCxnSpPr>
            <a:cxnSpLocks/>
          </p:cNvCxnSpPr>
          <p:nvPr/>
        </p:nvCxnSpPr>
        <p:spPr>
          <a:xfrm>
            <a:off x="4516263" y="2977528"/>
            <a:ext cx="0" cy="535292"/>
          </a:xfrm>
          <a:prstGeom prst="straightConnector1">
            <a:avLst/>
          </a:prstGeom>
          <a:noFill/>
          <a:ln w="28575" cap="flat" cmpd="sng">
            <a:solidFill>
              <a:schemeClr val="accent4"/>
            </a:solidFill>
            <a:prstDash val="solid"/>
            <a:round/>
            <a:headEnd type="none" w="med" len="med"/>
            <a:tailEnd type="none" w="med" len="med"/>
          </a:ln>
        </p:spPr>
      </p:cxnSp>
      <p:sp>
        <p:nvSpPr>
          <p:cNvPr id="63" name="TextBox 62">
            <a:extLst>
              <a:ext uri="{FF2B5EF4-FFF2-40B4-BE49-F238E27FC236}">
                <a16:creationId xmlns:a16="http://schemas.microsoft.com/office/drawing/2014/main" id="{E01F2B9E-D83A-3598-4C86-DE9E69D72D21}"/>
              </a:ext>
            </a:extLst>
          </p:cNvPr>
          <p:cNvSpPr txBox="1"/>
          <p:nvPr/>
        </p:nvSpPr>
        <p:spPr>
          <a:xfrm>
            <a:off x="2651760" y="265720"/>
            <a:ext cx="3528060" cy="400110"/>
          </a:xfrm>
          <a:prstGeom prst="rect">
            <a:avLst/>
          </a:prstGeom>
          <a:noFill/>
        </p:spPr>
        <p:txBody>
          <a:bodyPr wrap="square">
            <a:spAutoFit/>
          </a:bodyPr>
          <a:lstStyle/>
          <a:p>
            <a:pPr marL="0" lvl="0" indent="0" algn="ctr" rtl="0">
              <a:spcBef>
                <a:spcPts val="0"/>
              </a:spcBef>
              <a:spcAft>
                <a:spcPts val="0"/>
              </a:spcAft>
              <a:buNone/>
            </a:pPr>
            <a:r>
              <a:rPr lang="en-GB" sz="2000" dirty="0">
                <a:solidFill>
                  <a:schemeClr val="lt2"/>
                </a:solidFill>
                <a:latin typeface="Fira Sans Extra Condensed SemiBold"/>
                <a:ea typeface="Fira Sans Extra Condensed SemiBold"/>
                <a:cs typeface="Fira Sans Extra Condensed SemiBold"/>
                <a:sym typeface="Fira Sans Extra Condensed SemiBold"/>
              </a:rPr>
              <a:t>Use of Higher Resolution Display</a:t>
            </a:r>
          </a:p>
        </p:txBody>
      </p:sp>
      <p:sp>
        <p:nvSpPr>
          <p:cNvPr id="1152" name="TextBox 1151">
            <a:extLst>
              <a:ext uri="{FF2B5EF4-FFF2-40B4-BE49-F238E27FC236}">
                <a16:creationId xmlns:a16="http://schemas.microsoft.com/office/drawing/2014/main" id="{8DD3D7A8-D339-136B-80BC-3A7DF79CF9EC}"/>
              </a:ext>
            </a:extLst>
          </p:cNvPr>
          <p:cNvSpPr txBox="1"/>
          <p:nvPr/>
        </p:nvSpPr>
        <p:spPr>
          <a:xfrm>
            <a:off x="2678428" y="3512820"/>
            <a:ext cx="3528060" cy="400110"/>
          </a:xfrm>
          <a:prstGeom prst="rect">
            <a:avLst/>
          </a:prstGeom>
          <a:noFill/>
        </p:spPr>
        <p:txBody>
          <a:bodyPr wrap="square">
            <a:spAutoFit/>
          </a:bodyPr>
          <a:lstStyle/>
          <a:p>
            <a:pPr marL="0" lvl="0" indent="0" algn="ctr" rtl="0">
              <a:spcBef>
                <a:spcPts val="0"/>
              </a:spcBef>
              <a:spcAft>
                <a:spcPts val="0"/>
              </a:spcAft>
              <a:buNone/>
            </a:pPr>
            <a:r>
              <a:rPr lang="en-GB" sz="2000" dirty="0">
                <a:solidFill>
                  <a:schemeClr val="lt2"/>
                </a:solidFill>
                <a:latin typeface="Fira Sans Extra Condensed SemiBold"/>
                <a:ea typeface="Fira Sans Extra Condensed SemiBold"/>
                <a:cs typeface="Fira Sans Extra Condensed SemiBold"/>
                <a:sym typeface="Fira Sans Extra Condensed SemiBold"/>
              </a:rPr>
              <a:t>Post Filtering (Super sampling)</a:t>
            </a:r>
          </a:p>
        </p:txBody>
      </p:sp>
      <p:sp>
        <p:nvSpPr>
          <p:cNvPr id="1153" name="TextBox 1152">
            <a:extLst>
              <a:ext uri="{FF2B5EF4-FFF2-40B4-BE49-F238E27FC236}">
                <a16:creationId xmlns:a16="http://schemas.microsoft.com/office/drawing/2014/main" id="{59120132-F735-4B87-71AD-50BE1879D8B8}"/>
              </a:ext>
            </a:extLst>
          </p:cNvPr>
          <p:cNvSpPr txBox="1"/>
          <p:nvPr/>
        </p:nvSpPr>
        <p:spPr>
          <a:xfrm>
            <a:off x="422699" y="1330542"/>
            <a:ext cx="1714500" cy="400110"/>
          </a:xfrm>
          <a:prstGeom prst="rect">
            <a:avLst/>
          </a:prstGeom>
          <a:noFill/>
        </p:spPr>
        <p:txBody>
          <a:bodyPr wrap="square">
            <a:spAutoFit/>
          </a:bodyPr>
          <a:lstStyle/>
          <a:p>
            <a:pPr marL="0" lvl="0" indent="0" algn="ctr" rtl="0">
              <a:spcBef>
                <a:spcPts val="0"/>
              </a:spcBef>
              <a:spcAft>
                <a:spcPts val="0"/>
              </a:spcAft>
              <a:buNone/>
            </a:pPr>
            <a:r>
              <a:rPr lang="en-GB" sz="2000" dirty="0">
                <a:solidFill>
                  <a:schemeClr val="lt2"/>
                </a:solidFill>
                <a:latin typeface="Fira Sans Extra Condensed SemiBold"/>
                <a:ea typeface="Fira Sans Extra Condensed SemiBold"/>
                <a:cs typeface="Fira Sans Extra Condensed SemiBold"/>
                <a:sym typeface="Fira Sans Extra Condensed SemiBold"/>
              </a:rPr>
              <a:t>Pixel Phasing</a:t>
            </a:r>
          </a:p>
        </p:txBody>
      </p:sp>
      <p:sp>
        <p:nvSpPr>
          <p:cNvPr id="1156" name="TextBox 1155">
            <a:extLst>
              <a:ext uri="{FF2B5EF4-FFF2-40B4-BE49-F238E27FC236}">
                <a16:creationId xmlns:a16="http://schemas.microsoft.com/office/drawing/2014/main" id="{A3593DAF-D41A-EB5C-B9CC-8278B5C07A7C}"/>
              </a:ext>
            </a:extLst>
          </p:cNvPr>
          <p:cNvSpPr txBox="1"/>
          <p:nvPr/>
        </p:nvSpPr>
        <p:spPr>
          <a:xfrm>
            <a:off x="6904483" y="1165867"/>
            <a:ext cx="1714500" cy="400110"/>
          </a:xfrm>
          <a:prstGeom prst="rect">
            <a:avLst/>
          </a:prstGeom>
          <a:noFill/>
        </p:spPr>
        <p:txBody>
          <a:bodyPr wrap="square">
            <a:spAutoFit/>
          </a:bodyPr>
          <a:lstStyle/>
          <a:p>
            <a:pPr marL="0" lvl="0" indent="0" algn="ctr" rtl="0">
              <a:spcBef>
                <a:spcPts val="0"/>
              </a:spcBef>
              <a:spcAft>
                <a:spcPts val="0"/>
              </a:spcAft>
              <a:buNone/>
            </a:pPr>
            <a:r>
              <a:rPr lang="en-GB" sz="2000" dirty="0">
                <a:solidFill>
                  <a:schemeClr val="lt2"/>
                </a:solidFill>
                <a:latin typeface="Fira Sans Extra Condensed SemiBold"/>
                <a:ea typeface="Fira Sans Extra Condensed SemiBold"/>
                <a:cs typeface="Fira Sans Extra Condensed SemiBold"/>
                <a:sym typeface="Fira Sans Extra Condensed SemiBold"/>
              </a:rPr>
              <a:t>Area Sampling</a:t>
            </a:r>
          </a:p>
        </p:txBody>
      </p:sp>
      <p:sp>
        <p:nvSpPr>
          <p:cNvPr id="1158" name="TextBox 1157">
            <a:extLst>
              <a:ext uri="{FF2B5EF4-FFF2-40B4-BE49-F238E27FC236}">
                <a16:creationId xmlns:a16="http://schemas.microsoft.com/office/drawing/2014/main" id="{844E3FE6-EE78-5AED-A899-6AAE24E635EF}"/>
              </a:ext>
            </a:extLst>
          </p:cNvPr>
          <p:cNvSpPr txBox="1"/>
          <p:nvPr/>
        </p:nvSpPr>
        <p:spPr>
          <a:xfrm>
            <a:off x="2678428" y="686775"/>
            <a:ext cx="3528060" cy="1015663"/>
          </a:xfrm>
          <a:prstGeom prst="rect">
            <a:avLst/>
          </a:prstGeom>
          <a:noFill/>
        </p:spPr>
        <p:txBody>
          <a:bodyPr wrap="square">
            <a:spAutoFit/>
          </a:bodyPr>
          <a:lstStyle/>
          <a:p>
            <a:pPr marL="171450" indent="-171450" rtl="0" fontAlgn="base">
              <a:spcBef>
                <a:spcPts val="0"/>
              </a:spcBef>
              <a:spcAft>
                <a:spcPts val="0"/>
              </a:spcAft>
              <a:buFont typeface="Arial" panose="020B0604020202020204" pitchFamily="34" charset="0"/>
              <a:buChar char="•"/>
            </a:pPr>
            <a:r>
              <a:rPr lang="en-US" sz="1200" dirty="0">
                <a:latin typeface="Arial" panose="020B0604020202020204" pitchFamily="34" charset="0"/>
              </a:rPr>
              <a:t>D</a:t>
            </a:r>
            <a:r>
              <a:rPr lang="en-US" sz="1200" i="0" u="none" strike="noStrike" dirty="0">
                <a:solidFill>
                  <a:srgbClr val="000000"/>
                </a:solidFill>
                <a:effectLst/>
                <a:latin typeface="Arial" panose="020B0604020202020204" pitchFamily="34" charset="0"/>
              </a:rPr>
              <a:t>isplaying objects at a higher resolution, the jagged edges become so small that they become indistinguishable for the human eye. </a:t>
            </a:r>
          </a:p>
          <a:p>
            <a:pPr marL="171450" indent="-171450" rtl="0" fontAlgn="base">
              <a:spcBef>
                <a:spcPts val="0"/>
              </a:spcBef>
              <a:spcAft>
                <a:spcPts val="0"/>
              </a:spcAft>
              <a:buFont typeface="Arial" panose="020B0604020202020204" pitchFamily="34" charset="0"/>
              <a:buChar char="•"/>
            </a:pPr>
            <a:r>
              <a:rPr lang="en-US" sz="1200" i="0" u="none" strike="noStrike" dirty="0">
                <a:solidFill>
                  <a:srgbClr val="000000"/>
                </a:solidFill>
                <a:effectLst/>
                <a:latin typeface="Arial" panose="020B0604020202020204" pitchFamily="34" charset="0"/>
              </a:rPr>
              <a:t>Thus, the jagged edges get blurred and appear smooth.</a:t>
            </a:r>
            <a:endParaRPr lang="en-US" sz="1200" i="0" u="none" strike="noStrike" dirty="0">
              <a:solidFill>
                <a:srgbClr val="000000"/>
              </a:solidFill>
              <a:effectLst/>
              <a:latin typeface="Calibri" panose="020F0502020204030204" pitchFamily="34" charset="0"/>
            </a:endParaRPr>
          </a:p>
        </p:txBody>
      </p:sp>
      <p:sp>
        <p:nvSpPr>
          <p:cNvPr id="1159" name="TextBox 1158">
            <a:extLst>
              <a:ext uri="{FF2B5EF4-FFF2-40B4-BE49-F238E27FC236}">
                <a16:creationId xmlns:a16="http://schemas.microsoft.com/office/drawing/2014/main" id="{7378AE88-CED1-60C2-E336-6977552A573B}"/>
              </a:ext>
            </a:extLst>
          </p:cNvPr>
          <p:cNvSpPr txBox="1"/>
          <p:nvPr/>
        </p:nvSpPr>
        <p:spPr>
          <a:xfrm>
            <a:off x="2717909" y="3862117"/>
            <a:ext cx="3528060" cy="1015663"/>
          </a:xfrm>
          <a:prstGeom prst="rect">
            <a:avLst/>
          </a:prstGeom>
          <a:noFill/>
        </p:spPr>
        <p:txBody>
          <a:bodyPr wrap="square">
            <a:spAutoFit/>
          </a:bodyPr>
          <a:lstStyle/>
          <a:p>
            <a:pPr marL="171450" indent="-171450" rtl="0" fontAlgn="base">
              <a:spcBef>
                <a:spcPts val="0"/>
              </a:spcBef>
              <a:spcAft>
                <a:spcPts val="0"/>
              </a:spcAft>
              <a:buFont typeface="Arial" panose="020B0604020202020204" pitchFamily="34" charset="0"/>
              <a:buChar char="•"/>
            </a:pPr>
            <a:r>
              <a:rPr lang="en-US" sz="1200" dirty="0">
                <a:latin typeface="Arial" panose="020B0604020202020204" pitchFamily="34" charset="0"/>
              </a:rPr>
              <a:t>I</a:t>
            </a:r>
            <a:r>
              <a:rPr lang="en-US" sz="1200" b="0" i="0" u="none" strike="noStrike" dirty="0">
                <a:solidFill>
                  <a:srgbClr val="000000"/>
                </a:solidFill>
                <a:effectLst/>
                <a:latin typeface="Arial" panose="020B0604020202020204" pitchFamily="34" charset="0"/>
              </a:rPr>
              <a:t>ncrease the sampling resolution of the screen by treating the screen as if its made of a finer grid of pixels, due to which the effective pixel size is reduced. </a:t>
            </a:r>
          </a:p>
          <a:p>
            <a:pPr marL="171450" indent="-1714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Thus, sampling is done at a higher resolution.</a:t>
            </a:r>
            <a:endParaRPr lang="en-US" sz="1200" b="1" i="0" u="none" strike="noStrike" dirty="0">
              <a:solidFill>
                <a:srgbClr val="000000"/>
              </a:solidFill>
              <a:effectLst/>
              <a:latin typeface="Calibri" panose="020F0502020204030204" pitchFamily="34" charset="0"/>
            </a:endParaRPr>
          </a:p>
        </p:txBody>
      </p:sp>
      <p:sp>
        <p:nvSpPr>
          <p:cNvPr id="1160" name="TextBox 1159">
            <a:extLst>
              <a:ext uri="{FF2B5EF4-FFF2-40B4-BE49-F238E27FC236}">
                <a16:creationId xmlns:a16="http://schemas.microsoft.com/office/drawing/2014/main" id="{77E3366F-CB5D-B4E3-BD7A-F5F4BB1599DD}"/>
              </a:ext>
            </a:extLst>
          </p:cNvPr>
          <p:cNvSpPr txBox="1"/>
          <p:nvPr/>
        </p:nvSpPr>
        <p:spPr>
          <a:xfrm>
            <a:off x="333897" y="1885537"/>
            <a:ext cx="1714501" cy="1569660"/>
          </a:xfrm>
          <a:prstGeom prst="rect">
            <a:avLst/>
          </a:prstGeom>
          <a:noFill/>
        </p:spPr>
        <p:txBody>
          <a:bodyPr wrap="square">
            <a:spAutoFit/>
          </a:bodyPr>
          <a:lstStyle/>
          <a:p>
            <a:pPr marL="171450" indent="-1714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Pixel positions are shifted to nearly approximate positions of the virtual object geometry, thereby mitigating jagged lines.</a:t>
            </a:r>
            <a:endParaRPr lang="en-US" sz="1000" b="1" i="0" u="none" strike="noStrike" dirty="0">
              <a:solidFill>
                <a:srgbClr val="000000"/>
              </a:solidFill>
              <a:effectLst/>
              <a:latin typeface="Calibri" panose="020F0502020204030204" pitchFamily="34" charset="0"/>
            </a:endParaRPr>
          </a:p>
        </p:txBody>
      </p:sp>
      <p:sp>
        <p:nvSpPr>
          <p:cNvPr id="1161" name="TextBox 1160">
            <a:extLst>
              <a:ext uri="{FF2B5EF4-FFF2-40B4-BE49-F238E27FC236}">
                <a16:creationId xmlns:a16="http://schemas.microsoft.com/office/drawing/2014/main" id="{6C1F29A7-8A03-1F8B-9B86-894FB09FA1E7}"/>
              </a:ext>
            </a:extLst>
          </p:cNvPr>
          <p:cNvSpPr txBox="1"/>
          <p:nvPr/>
        </p:nvSpPr>
        <p:spPr>
          <a:xfrm>
            <a:off x="6853791" y="1730652"/>
            <a:ext cx="1907221" cy="1754326"/>
          </a:xfrm>
          <a:prstGeom prst="rect">
            <a:avLst/>
          </a:prstGeom>
          <a:noFill/>
        </p:spPr>
        <p:txBody>
          <a:bodyPr wrap="square">
            <a:spAutoFit/>
          </a:bodyPr>
          <a:lstStyle/>
          <a:p>
            <a:pPr marL="171450" indent="-1714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Determines the color or intensity of pixels based on the coverage of the pixel in the texture or object of that scene.</a:t>
            </a:r>
          </a:p>
          <a:p>
            <a:pPr marL="171450" indent="-171450" rtl="0" fontAlgn="base">
              <a:spcBef>
                <a:spcPts val="0"/>
              </a:spcBef>
              <a:spcAft>
                <a:spcPts val="0"/>
              </a:spcAft>
              <a:buFont typeface="Arial" panose="020B0604020202020204" pitchFamily="34" charset="0"/>
              <a:buChar char="•"/>
            </a:pPr>
            <a:r>
              <a:rPr lang="en-US" sz="1200" dirty="0">
                <a:latin typeface="Arial" panose="020B0604020202020204" pitchFamily="34" charset="0"/>
              </a:rPr>
              <a:t>The scenario can be when pixels are overlapped</a:t>
            </a:r>
            <a:endParaRPr lang="en-US" sz="700" b="1" i="0" u="none" strike="noStrike" dirty="0">
              <a:solidFill>
                <a:srgbClr val="000000"/>
              </a:solidFill>
              <a:effectLst/>
              <a:latin typeface="Calibri" panose="020F0502020204030204" pitchFamily="34" charset="0"/>
            </a:endParaRPr>
          </a:p>
        </p:txBody>
      </p:sp>
      <p:pic>
        <p:nvPicPr>
          <p:cNvPr id="2" name="Picture 1">
            <a:extLst>
              <a:ext uri="{FF2B5EF4-FFF2-40B4-BE49-F238E27FC236}">
                <a16:creationId xmlns:a16="http://schemas.microsoft.com/office/drawing/2014/main" id="{054D1C37-4ADF-DD07-82F7-27EB384D04C2}"/>
              </a:ext>
            </a:extLst>
          </p:cNvPr>
          <p:cNvPicPr>
            <a:picLocks noChangeAspect="1"/>
          </p:cNvPicPr>
          <p:nvPr/>
        </p:nvPicPr>
        <p:blipFill>
          <a:blip r:embed="rId3"/>
          <a:stretch>
            <a:fillRect/>
          </a:stretch>
        </p:blipFill>
        <p:spPr>
          <a:xfrm rot="20295547">
            <a:off x="211406" y="122753"/>
            <a:ext cx="675483" cy="675483"/>
          </a:xfrm>
          <a:prstGeom prst="rect">
            <a:avLst/>
          </a:prstGeom>
        </p:spPr>
      </p:pic>
      <p:pic>
        <p:nvPicPr>
          <p:cNvPr id="3" name="Picture 2">
            <a:extLst>
              <a:ext uri="{FF2B5EF4-FFF2-40B4-BE49-F238E27FC236}">
                <a16:creationId xmlns:a16="http://schemas.microsoft.com/office/drawing/2014/main" id="{1F2BE7D7-044A-1E7F-DCBE-4DA04FF39AB6}"/>
              </a:ext>
            </a:extLst>
          </p:cNvPr>
          <p:cNvPicPr>
            <a:picLocks noChangeAspect="1"/>
          </p:cNvPicPr>
          <p:nvPr/>
        </p:nvPicPr>
        <p:blipFill>
          <a:blip r:embed="rId4"/>
          <a:stretch>
            <a:fillRect/>
          </a:stretch>
        </p:blipFill>
        <p:spPr>
          <a:xfrm rot="1381360">
            <a:off x="8384903" y="30232"/>
            <a:ext cx="730863" cy="730863"/>
          </a:xfrm>
          <a:prstGeom prst="rect">
            <a:avLst/>
          </a:prstGeom>
        </p:spPr>
      </p:pic>
    </p:spTree>
    <p:extLst>
      <p:ext uri="{BB962C8B-B14F-4D97-AF65-F5344CB8AC3E}">
        <p14:creationId xmlns:p14="http://schemas.microsoft.com/office/powerpoint/2010/main" val="89724617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1">
            <a:extLst>
              <a:ext uri="{FF2B5EF4-FFF2-40B4-BE49-F238E27FC236}">
                <a16:creationId xmlns:a16="http://schemas.microsoft.com/office/drawing/2014/main" id="{DB4EF5CA-226E-B452-1F4F-507B5482A6B7}"/>
              </a:ext>
            </a:extLst>
          </p:cNvPr>
          <p:cNvPicPr>
            <a:picLocks noChangeAspect="1"/>
          </p:cNvPicPr>
          <p:nvPr/>
        </p:nvPicPr>
        <p:blipFill>
          <a:blip r:embed="rId2"/>
          <a:stretch>
            <a:fillRect/>
          </a:stretch>
        </p:blipFill>
        <p:spPr>
          <a:xfrm>
            <a:off x="-2465552" y="-1640635"/>
            <a:ext cx="14725348" cy="8170606"/>
          </a:xfrm>
          <a:prstGeom prst="rect">
            <a:avLst/>
          </a:prstGeom>
        </p:spPr>
      </p:pic>
      <p:sp>
        <p:nvSpPr>
          <p:cNvPr id="69" name="Rectangle 68">
            <a:extLst>
              <a:ext uri="{FF2B5EF4-FFF2-40B4-BE49-F238E27FC236}">
                <a16:creationId xmlns:a16="http://schemas.microsoft.com/office/drawing/2014/main" id="{826BDDCC-848B-5B9F-1EDD-E8B921D24EC4}"/>
              </a:ext>
            </a:extLst>
          </p:cNvPr>
          <p:cNvSpPr/>
          <p:nvPr/>
        </p:nvSpPr>
        <p:spPr>
          <a:xfrm>
            <a:off x="-197140" y="-246537"/>
            <a:ext cx="9538230" cy="570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595DF2B-B98F-9E87-0C57-25849D17F0BA}"/>
              </a:ext>
            </a:extLst>
          </p:cNvPr>
          <p:cNvSpPr>
            <a:spLocks noGrp="1"/>
          </p:cNvSpPr>
          <p:nvPr>
            <p:ph type="title"/>
          </p:nvPr>
        </p:nvSpPr>
        <p:spPr/>
        <p:txBody>
          <a:bodyPr/>
          <a:lstStyle/>
          <a:p>
            <a:endParaRPr lang="en-IN" dirty="0"/>
          </a:p>
        </p:txBody>
      </p:sp>
      <p:grpSp>
        <p:nvGrpSpPr>
          <p:cNvPr id="3" name="Google Shape;1456;p24">
            <a:extLst>
              <a:ext uri="{FF2B5EF4-FFF2-40B4-BE49-F238E27FC236}">
                <a16:creationId xmlns:a16="http://schemas.microsoft.com/office/drawing/2014/main" id="{2DD5B2B8-827D-85F8-3CE7-46444D713483}"/>
              </a:ext>
            </a:extLst>
          </p:cNvPr>
          <p:cNvGrpSpPr/>
          <p:nvPr/>
        </p:nvGrpSpPr>
        <p:grpSpPr>
          <a:xfrm>
            <a:off x="3663379" y="4939857"/>
            <a:ext cx="590840" cy="682345"/>
            <a:chOff x="3662369" y="2223718"/>
            <a:chExt cx="436237" cy="503799"/>
          </a:xfrm>
        </p:grpSpPr>
        <p:sp>
          <p:nvSpPr>
            <p:cNvPr id="4" name="Google Shape;1457;p24">
              <a:extLst>
                <a:ext uri="{FF2B5EF4-FFF2-40B4-BE49-F238E27FC236}">
                  <a16:creationId xmlns:a16="http://schemas.microsoft.com/office/drawing/2014/main" id="{3A2B395E-9053-0996-261E-E3E06508165F}"/>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8;p24">
              <a:extLst>
                <a:ext uri="{FF2B5EF4-FFF2-40B4-BE49-F238E27FC236}">
                  <a16:creationId xmlns:a16="http://schemas.microsoft.com/office/drawing/2014/main" id="{BE4A940F-E653-348F-7311-B462E6AFAD90}"/>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59;p24">
              <a:extLst>
                <a:ext uri="{FF2B5EF4-FFF2-40B4-BE49-F238E27FC236}">
                  <a16:creationId xmlns:a16="http://schemas.microsoft.com/office/drawing/2014/main" id="{04979CAD-5ED2-2904-E7C1-0656CFA535C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1288;p22">
            <a:extLst>
              <a:ext uri="{FF2B5EF4-FFF2-40B4-BE49-F238E27FC236}">
                <a16:creationId xmlns:a16="http://schemas.microsoft.com/office/drawing/2014/main" id="{6B305511-7771-3A44-8386-84102F7DFCD0}"/>
              </a:ext>
            </a:extLst>
          </p:cNvPr>
          <p:cNvSpPr/>
          <p:nvPr/>
        </p:nvSpPr>
        <p:spPr>
          <a:xfrm>
            <a:off x="4336475" y="5246316"/>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60;p22">
            <a:extLst>
              <a:ext uri="{FF2B5EF4-FFF2-40B4-BE49-F238E27FC236}">
                <a16:creationId xmlns:a16="http://schemas.microsoft.com/office/drawing/2014/main" id="{7104F840-26D4-F69A-12B2-B48B05D5C637}"/>
              </a:ext>
            </a:extLst>
          </p:cNvPr>
          <p:cNvSpPr/>
          <p:nvPr/>
        </p:nvSpPr>
        <p:spPr>
          <a:xfrm>
            <a:off x="4803137" y="5246316"/>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1440;p24">
            <a:extLst>
              <a:ext uri="{FF2B5EF4-FFF2-40B4-BE49-F238E27FC236}">
                <a16:creationId xmlns:a16="http://schemas.microsoft.com/office/drawing/2014/main" id="{EDC17F03-D716-0645-C7E2-EBF0126AD77A}"/>
              </a:ext>
            </a:extLst>
          </p:cNvPr>
          <p:cNvGrpSpPr/>
          <p:nvPr/>
        </p:nvGrpSpPr>
        <p:grpSpPr>
          <a:xfrm>
            <a:off x="4228939" y="5426241"/>
            <a:ext cx="590840" cy="682345"/>
            <a:chOff x="3662369" y="2223718"/>
            <a:chExt cx="436237" cy="503799"/>
          </a:xfrm>
        </p:grpSpPr>
        <p:sp>
          <p:nvSpPr>
            <p:cNvPr id="10" name="Google Shape;1441;p24">
              <a:extLst>
                <a:ext uri="{FF2B5EF4-FFF2-40B4-BE49-F238E27FC236}">
                  <a16:creationId xmlns:a16="http://schemas.microsoft.com/office/drawing/2014/main" id="{475D1702-3C3F-D94E-1DF1-E3DBD771E968}"/>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442;p24">
              <a:extLst>
                <a:ext uri="{FF2B5EF4-FFF2-40B4-BE49-F238E27FC236}">
                  <a16:creationId xmlns:a16="http://schemas.microsoft.com/office/drawing/2014/main" id="{F1C1AF95-FF95-0640-43C7-29A6AC700F3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3;p24">
              <a:extLst>
                <a:ext uri="{FF2B5EF4-FFF2-40B4-BE49-F238E27FC236}">
                  <a16:creationId xmlns:a16="http://schemas.microsoft.com/office/drawing/2014/main" id="{9B5194A4-2277-10F6-CA10-A7D341591819}"/>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1452;p24">
            <a:extLst>
              <a:ext uri="{FF2B5EF4-FFF2-40B4-BE49-F238E27FC236}">
                <a16:creationId xmlns:a16="http://schemas.microsoft.com/office/drawing/2014/main" id="{C7618E26-6982-8679-38B5-1110362BD563}"/>
              </a:ext>
            </a:extLst>
          </p:cNvPr>
          <p:cNvGrpSpPr/>
          <p:nvPr/>
        </p:nvGrpSpPr>
        <p:grpSpPr>
          <a:xfrm>
            <a:off x="4103438" y="-551678"/>
            <a:ext cx="590840" cy="682345"/>
            <a:chOff x="3662369" y="2223718"/>
            <a:chExt cx="436237" cy="503799"/>
          </a:xfrm>
        </p:grpSpPr>
        <p:sp>
          <p:nvSpPr>
            <p:cNvPr id="14" name="Google Shape;1453;p24">
              <a:extLst>
                <a:ext uri="{FF2B5EF4-FFF2-40B4-BE49-F238E27FC236}">
                  <a16:creationId xmlns:a16="http://schemas.microsoft.com/office/drawing/2014/main" id="{00B244C5-15AE-5BF3-E7D7-B74312A5A634}"/>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454;p24">
              <a:extLst>
                <a:ext uri="{FF2B5EF4-FFF2-40B4-BE49-F238E27FC236}">
                  <a16:creationId xmlns:a16="http://schemas.microsoft.com/office/drawing/2014/main" id="{41E6BF0C-875A-C076-B96A-75515085926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55;p24">
              <a:extLst>
                <a:ext uri="{FF2B5EF4-FFF2-40B4-BE49-F238E27FC236}">
                  <a16:creationId xmlns:a16="http://schemas.microsoft.com/office/drawing/2014/main" id="{DEC0DD13-CF30-9362-4703-B1FD8780F58B}"/>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448;p24">
            <a:extLst>
              <a:ext uri="{FF2B5EF4-FFF2-40B4-BE49-F238E27FC236}">
                <a16:creationId xmlns:a16="http://schemas.microsoft.com/office/drawing/2014/main" id="{144612E2-1E0F-3376-2137-9DFB51B007CB}"/>
              </a:ext>
            </a:extLst>
          </p:cNvPr>
          <p:cNvGrpSpPr/>
          <p:nvPr/>
        </p:nvGrpSpPr>
        <p:grpSpPr>
          <a:xfrm>
            <a:off x="9006548" y="2373624"/>
            <a:ext cx="590840" cy="682345"/>
            <a:chOff x="3665759" y="2223718"/>
            <a:chExt cx="436237" cy="503799"/>
          </a:xfrm>
        </p:grpSpPr>
        <p:sp>
          <p:nvSpPr>
            <p:cNvPr id="18" name="Google Shape;1449;p24">
              <a:extLst>
                <a:ext uri="{FF2B5EF4-FFF2-40B4-BE49-F238E27FC236}">
                  <a16:creationId xmlns:a16="http://schemas.microsoft.com/office/drawing/2014/main" id="{6D41E1B0-5B6A-F110-02EF-2CE3793B78A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450;p24">
              <a:extLst>
                <a:ext uri="{FF2B5EF4-FFF2-40B4-BE49-F238E27FC236}">
                  <a16:creationId xmlns:a16="http://schemas.microsoft.com/office/drawing/2014/main" id="{71F89A06-C2CC-12FA-0746-447F74E129F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1;p24">
              <a:extLst>
                <a:ext uri="{FF2B5EF4-FFF2-40B4-BE49-F238E27FC236}">
                  <a16:creationId xmlns:a16="http://schemas.microsoft.com/office/drawing/2014/main" id="{86DD48B7-933E-CD56-4C41-2525824D9E40}"/>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 name="Google Shape;1256;p22">
            <a:extLst>
              <a:ext uri="{FF2B5EF4-FFF2-40B4-BE49-F238E27FC236}">
                <a16:creationId xmlns:a16="http://schemas.microsoft.com/office/drawing/2014/main" id="{09E7D373-9567-6943-679C-175E8D9FA9E4}"/>
              </a:ext>
            </a:extLst>
          </p:cNvPr>
          <p:cNvSpPr/>
          <p:nvPr/>
        </p:nvSpPr>
        <p:spPr>
          <a:xfrm>
            <a:off x="9039349" y="203164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257;p22">
            <a:extLst>
              <a:ext uri="{FF2B5EF4-FFF2-40B4-BE49-F238E27FC236}">
                <a16:creationId xmlns:a16="http://schemas.microsoft.com/office/drawing/2014/main" id="{DDB46F06-DB64-820C-4A69-143C36542158}"/>
              </a:ext>
            </a:extLst>
          </p:cNvPr>
          <p:cNvSpPr/>
          <p:nvPr/>
        </p:nvSpPr>
        <p:spPr>
          <a:xfrm>
            <a:off x="9039349" y="2157377"/>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58;p22">
            <a:extLst>
              <a:ext uri="{FF2B5EF4-FFF2-40B4-BE49-F238E27FC236}">
                <a16:creationId xmlns:a16="http://schemas.microsoft.com/office/drawing/2014/main" id="{A9DE3E84-0ACC-4BFB-5BDD-6B4E812065E4}"/>
              </a:ext>
            </a:extLst>
          </p:cNvPr>
          <p:cNvSpPr/>
          <p:nvPr/>
        </p:nvSpPr>
        <p:spPr>
          <a:xfrm>
            <a:off x="9257668" y="2157377"/>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59;p22">
            <a:extLst>
              <a:ext uri="{FF2B5EF4-FFF2-40B4-BE49-F238E27FC236}">
                <a16:creationId xmlns:a16="http://schemas.microsoft.com/office/drawing/2014/main" id="{FD15DC01-6878-1607-FC6F-839CFA94F63C}"/>
              </a:ext>
            </a:extLst>
          </p:cNvPr>
          <p:cNvSpPr/>
          <p:nvPr/>
        </p:nvSpPr>
        <p:spPr>
          <a:xfrm>
            <a:off x="4803137" y="5120171"/>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61;p22">
            <a:extLst>
              <a:ext uri="{FF2B5EF4-FFF2-40B4-BE49-F238E27FC236}">
                <a16:creationId xmlns:a16="http://schemas.microsoft.com/office/drawing/2014/main" id="{89A2AB24-3EC4-B910-7B61-2C9424BE92DC}"/>
              </a:ext>
            </a:extLst>
          </p:cNvPr>
          <p:cNvSpPr/>
          <p:nvPr/>
        </p:nvSpPr>
        <p:spPr>
          <a:xfrm>
            <a:off x="8915421" y="2750599"/>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62;p22">
            <a:extLst>
              <a:ext uri="{FF2B5EF4-FFF2-40B4-BE49-F238E27FC236}">
                <a16:creationId xmlns:a16="http://schemas.microsoft.com/office/drawing/2014/main" id="{300DFCFE-68D3-CB3A-216F-D18074483163}"/>
              </a:ext>
            </a:extLst>
          </p:cNvPr>
          <p:cNvSpPr/>
          <p:nvPr/>
        </p:nvSpPr>
        <p:spPr>
          <a:xfrm>
            <a:off x="934911" y="-108305"/>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63;p22">
            <a:extLst>
              <a:ext uri="{FF2B5EF4-FFF2-40B4-BE49-F238E27FC236}">
                <a16:creationId xmlns:a16="http://schemas.microsoft.com/office/drawing/2014/main" id="{17ED750F-0D8C-18AC-2384-DF768892F877}"/>
              </a:ext>
            </a:extLst>
          </p:cNvPr>
          <p:cNvSpPr/>
          <p:nvPr/>
        </p:nvSpPr>
        <p:spPr>
          <a:xfrm>
            <a:off x="934911" y="17389"/>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64;p22">
            <a:extLst>
              <a:ext uri="{FF2B5EF4-FFF2-40B4-BE49-F238E27FC236}">
                <a16:creationId xmlns:a16="http://schemas.microsoft.com/office/drawing/2014/main" id="{E3449402-68BA-1E4E-FEC8-F561F7B5377B}"/>
              </a:ext>
            </a:extLst>
          </p:cNvPr>
          <p:cNvSpPr/>
          <p:nvPr/>
        </p:nvSpPr>
        <p:spPr>
          <a:xfrm>
            <a:off x="8915421" y="2355105"/>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68;p22">
            <a:extLst>
              <a:ext uri="{FF2B5EF4-FFF2-40B4-BE49-F238E27FC236}">
                <a16:creationId xmlns:a16="http://schemas.microsoft.com/office/drawing/2014/main" id="{39BDF2EC-8962-4896-0A2E-BC4382F5DB86}"/>
              </a:ext>
            </a:extLst>
          </p:cNvPr>
          <p:cNvSpPr/>
          <p:nvPr/>
        </p:nvSpPr>
        <p:spPr>
          <a:xfrm>
            <a:off x="4532242" y="-228559"/>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69;p22">
            <a:extLst>
              <a:ext uri="{FF2B5EF4-FFF2-40B4-BE49-F238E27FC236}">
                <a16:creationId xmlns:a16="http://schemas.microsoft.com/office/drawing/2014/main" id="{5988FCE3-92C7-0DDC-AF04-D87B3DD509CF}"/>
              </a:ext>
            </a:extLst>
          </p:cNvPr>
          <p:cNvSpPr/>
          <p:nvPr/>
        </p:nvSpPr>
        <p:spPr>
          <a:xfrm>
            <a:off x="8372205" y="23398"/>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70;p22">
            <a:extLst>
              <a:ext uri="{FF2B5EF4-FFF2-40B4-BE49-F238E27FC236}">
                <a16:creationId xmlns:a16="http://schemas.microsoft.com/office/drawing/2014/main" id="{90AE0609-4C61-956B-A5AD-38F5400F2881}"/>
              </a:ext>
            </a:extLst>
          </p:cNvPr>
          <p:cNvSpPr/>
          <p:nvPr/>
        </p:nvSpPr>
        <p:spPr>
          <a:xfrm>
            <a:off x="8590074" y="23398"/>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71;p22">
            <a:extLst>
              <a:ext uri="{FF2B5EF4-FFF2-40B4-BE49-F238E27FC236}">
                <a16:creationId xmlns:a16="http://schemas.microsoft.com/office/drawing/2014/main" id="{62AEAD85-0443-0F6C-6A56-3D85C6E6DB80}"/>
              </a:ext>
            </a:extLst>
          </p:cNvPr>
          <p:cNvSpPr/>
          <p:nvPr/>
        </p:nvSpPr>
        <p:spPr>
          <a:xfrm>
            <a:off x="9039349" y="1636152"/>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272;p22">
            <a:extLst>
              <a:ext uri="{FF2B5EF4-FFF2-40B4-BE49-F238E27FC236}">
                <a16:creationId xmlns:a16="http://schemas.microsoft.com/office/drawing/2014/main" id="{82E8AF4E-7592-FC30-AD0B-3586A12557CA}"/>
              </a:ext>
            </a:extLst>
          </p:cNvPr>
          <p:cNvSpPr/>
          <p:nvPr/>
        </p:nvSpPr>
        <p:spPr>
          <a:xfrm>
            <a:off x="9039349" y="1762334"/>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273;p22">
            <a:extLst>
              <a:ext uri="{FF2B5EF4-FFF2-40B4-BE49-F238E27FC236}">
                <a16:creationId xmlns:a16="http://schemas.microsoft.com/office/drawing/2014/main" id="{CB29AD0F-2CB5-FEB1-9A46-2332EBCB2982}"/>
              </a:ext>
            </a:extLst>
          </p:cNvPr>
          <p:cNvSpPr/>
          <p:nvPr/>
        </p:nvSpPr>
        <p:spPr>
          <a:xfrm>
            <a:off x="9257668" y="1762334"/>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274;p22">
            <a:extLst>
              <a:ext uri="{FF2B5EF4-FFF2-40B4-BE49-F238E27FC236}">
                <a16:creationId xmlns:a16="http://schemas.microsoft.com/office/drawing/2014/main" id="{30F6A334-FDA0-2FDC-53F3-5DE72E8E22AE}"/>
              </a:ext>
            </a:extLst>
          </p:cNvPr>
          <p:cNvSpPr/>
          <p:nvPr/>
        </p:nvSpPr>
        <p:spPr>
          <a:xfrm>
            <a:off x="3847261" y="-228559"/>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75;p22">
            <a:extLst>
              <a:ext uri="{FF2B5EF4-FFF2-40B4-BE49-F238E27FC236}">
                <a16:creationId xmlns:a16="http://schemas.microsoft.com/office/drawing/2014/main" id="{7183AED0-C088-9523-6A8A-242229810F9C}"/>
              </a:ext>
            </a:extLst>
          </p:cNvPr>
          <p:cNvSpPr/>
          <p:nvPr/>
        </p:nvSpPr>
        <p:spPr>
          <a:xfrm>
            <a:off x="249930" y="-773148"/>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76;p22">
            <a:extLst>
              <a:ext uri="{FF2B5EF4-FFF2-40B4-BE49-F238E27FC236}">
                <a16:creationId xmlns:a16="http://schemas.microsoft.com/office/drawing/2014/main" id="{084EFBD4-E7DB-527F-02AB-C240747F20BB}"/>
              </a:ext>
            </a:extLst>
          </p:cNvPr>
          <p:cNvSpPr/>
          <p:nvPr/>
        </p:nvSpPr>
        <p:spPr>
          <a:xfrm>
            <a:off x="468249" y="-773148"/>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77;p22">
            <a:extLst>
              <a:ext uri="{FF2B5EF4-FFF2-40B4-BE49-F238E27FC236}">
                <a16:creationId xmlns:a16="http://schemas.microsoft.com/office/drawing/2014/main" id="{BE5A7972-D96D-856B-ED6F-81BDFEC4E595}"/>
              </a:ext>
            </a:extLst>
          </p:cNvPr>
          <p:cNvSpPr/>
          <p:nvPr/>
        </p:nvSpPr>
        <p:spPr>
          <a:xfrm>
            <a:off x="592627" y="-701564"/>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78;p22">
            <a:extLst>
              <a:ext uri="{FF2B5EF4-FFF2-40B4-BE49-F238E27FC236}">
                <a16:creationId xmlns:a16="http://schemas.microsoft.com/office/drawing/2014/main" id="{FB154618-1853-C9BF-1FB5-C1EFD4069456}"/>
              </a:ext>
            </a:extLst>
          </p:cNvPr>
          <p:cNvSpPr/>
          <p:nvPr/>
        </p:nvSpPr>
        <p:spPr>
          <a:xfrm>
            <a:off x="592627" y="-575382"/>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79;p22">
            <a:extLst>
              <a:ext uri="{FF2B5EF4-FFF2-40B4-BE49-F238E27FC236}">
                <a16:creationId xmlns:a16="http://schemas.microsoft.com/office/drawing/2014/main" id="{7504D0AE-6E9D-090F-0912-5404B8927604}"/>
              </a:ext>
            </a:extLst>
          </p:cNvPr>
          <p:cNvSpPr/>
          <p:nvPr/>
        </p:nvSpPr>
        <p:spPr>
          <a:xfrm>
            <a:off x="8247827" y="221164"/>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80;p22">
            <a:extLst>
              <a:ext uri="{FF2B5EF4-FFF2-40B4-BE49-F238E27FC236}">
                <a16:creationId xmlns:a16="http://schemas.microsoft.com/office/drawing/2014/main" id="{D8A89059-A886-E1E7-98F9-ED99D25C9058}"/>
              </a:ext>
            </a:extLst>
          </p:cNvPr>
          <p:cNvSpPr/>
          <p:nvPr/>
        </p:nvSpPr>
        <p:spPr>
          <a:xfrm>
            <a:off x="8372205" y="292747"/>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281;p22">
            <a:extLst>
              <a:ext uri="{FF2B5EF4-FFF2-40B4-BE49-F238E27FC236}">
                <a16:creationId xmlns:a16="http://schemas.microsoft.com/office/drawing/2014/main" id="{AF2AD31E-1A0A-CEAC-662C-A5B5FFAF4201}"/>
              </a:ext>
            </a:extLst>
          </p:cNvPr>
          <p:cNvSpPr/>
          <p:nvPr/>
        </p:nvSpPr>
        <p:spPr>
          <a:xfrm>
            <a:off x="934911" y="-377654"/>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82;p22">
            <a:extLst>
              <a:ext uri="{FF2B5EF4-FFF2-40B4-BE49-F238E27FC236}">
                <a16:creationId xmlns:a16="http://schemas.microsoft.com/office/drawing/2014/main" id="{4E412ED8-08FA-C3F2-B3D8-D8C7E5F22E57}"/>
              </a:ext>
            </a:extLst>
          </p:cNvPr>
          <p:cNvSpPr/>
          <p:nvPr/>
        </p:nvSpPr>
        <p:spPr>
          <a:xfrm>
            <a:off x="8915421" y="1960062"/>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86;p22">
            <a:extLst>
              <a:ext uri="{FF2B5EF4-FFF2-40B4-BE49-F238E27FC236}">
                <a16:creationId xmlns:a16="http://schemas.microsoft.com/office/drawing/2014/main" id="{F9EB2449-953F-FD3D-40E0-C0F60BFFB4DB}"/>
              </a:ext>
            </a:extLst>
          </p:cNvPr>
          <p:cNvSpPr/>
          <p:nvPr/>
        </p:nvSpPr>
        <p:spPr>
          <a:xfrm>
            <a:off x="4118156" y="5120171"/>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87;p22">
            <a:extLst>
              <a:ext uri="{FF2B5EF4-FFF2-40B4-BE49-F238E27FC236}">
                <a16:creationId xmlns:a16="http://schemas.microsoft.com/office/drawing/2014/main" id="{800B9CE9-855F-DC5D-83DA-0B06292151AF}"/>
              </a:ext>
            </a:extLst>
          </p:cNvPr>
          <p:cNvSpPr/>
          <p:nvPr/>
        </p:nvSpPr>
        <p:spPr>
          <a:xfrm>
            <a:off x="4118156" y="5246316"/>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292;p22">
            <a:extLst>
              <a:ext uri="{FF2B5EF4-FFF2-40B4-BE49-F238E27FC236}">
                <a16:creationId xmlns:a16="http://schemas.microsoft.com/office/drawing/2014/main" id="{6EC59E4C-5CC0-6610-B745-3C35F4DF8458}"/>
              </a:ext>
            </a:extLst>
          </p:cNvPr>
          <p:cNvSpPr/>
          <p:nvPr/>
        </p:nvSpPr>
        <p:spPr>
          <a:xfrm>
            <a:off x="-377235" y="251625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293;p22">
            <a:extLst>
              <a:ext uri="{FF2B5EF4-FFF2-40B4-BE49-F238E27FC236}">
                <a16:creationId xmlns:a16="http://schemas.microsoft.com/office/drawing/2014/main" id="{406BD5E8-8525-099F-912A-4551268185D9}"/>
              </a:ext>
            </a:extLst>
          </p:cNvPr>
          <p:cNvSpPr/>
          <p:nvPr/>
        </p:nvSpPr>
        <p:spPr>
          <a:xfrm>
            <a:off x="-377235" y="264198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294;p22">
            <a:extLst>
              <a:ext uri="{FF2B5EF4-FFF2-40B4-BE49-F238E27FC236}">
                <a16:creationId xmlns:a16="http://schemas.microsoft.com/office/drawing/2014/main" id="{212213E9-926F-51E8-4679-D2DC2AE08217}"/>
              </a:ext>
            </a:extLst>
          </p:cNvPr>
          <p:cNvSpPr/>
          <p:nvPr/>
        </p:nvSpPr>
        <p:spPr>
          <a:xfrm>
            <a:off x="-158916" y="264198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295;p22">
            <a:extLst>
              <a:ext uri="{FF2B5EF4-FFF2-40B4-BE49-F238E27FC236}">
                <a16:creationId xmlns:a16="http://schemas.microsoft.com/office/drawing/2014/main" id="{17F10B2C-AEDD-FAE3-4906-5E218C7FF640}"/>
              </a:ext>
            </a:extLst>
          </p:cNvPr>
          <p:cNvSpPr/>
          <p:nvPr/>
        </p:nvSpPr>
        <p:spPr>
          <a:xfrm>
            <a:off x="249930" y="-108305"/>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296;p22">
            <a:extLst>
              <a:ext uri="{FF2B5EF4-FFF2-40B4-BE49-F238E27FC236}">
                <a16:creationId xmlns:a16="http://schemas.microsoft.com/office/drawing/2014/main" id="{ECBDE09D-7A10-A993-E041-E3346ADED72B}"/>
              </a:ext>
            </a:extLst>
          </p:cNvPr>
          <p:cNvSpPr/>
          <p:nvPr/>
        </p:nvSpPr>
        <p:spPr>
          <a:xfrm>
            <a:off x="-34988" y="283971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297;p22">
            <a:extLst>
              <a:ext uri="{FF2B5EF4-FFF2-40B4-BE49-F238E27FC236}">
                <a16:creationId xmlns:a16="http://schemas.microsoft.com/office/drawing/2014/main" id="{92C551B4-6367-49CE-803D-823811A7CC29}"/>
              </a:ext>
            </a:extLst>
          </p:cNvPr>
          <p:cNvSpPr/>
          <p:nvPr/>
        </p:nvSpPr>
        <p:spPr>
          <a:xfrm>
            <a:off x="468249" y="17389"/>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298;p22">
            <a:extLst>
              <a:ext uri="{FF2B5EF4-FFF2-40B4-BE49-F238E27FC236}">
                <a16:creationId xmlns:a16="http://schemas.microsoft.com/office/drawing/2014/main" id="{A7FE653F-FF6D-15D3-E27C-95E141E75696}"/>
              </a:ext>
            </a:extLst>
          </p:cNvPr>
          <p:cNvSpPr/>
          <p:nvPr/>
        </p:nvSpPr>
        <p:spPr>
          <a:xfrm>
            <a:off x="4460853" y="4922856"/>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299;p22">
            <a:extLst>
              <a:ext uri="{FF2B5EF4-FFF2-40B4-BE49-F238E27FC236}">
                <a16:creationId xmlns:a16="http://schemas.microsoft.com/office/drawing/2014/main" id="{464192FE-3EB7-9A69-9F1D-AE7F4B1298C7}"/>
              </a:ext>
            </a:extLst>
          </p:cNvPr>
          <p:cNvSpPr/>
          <p:nvPr/>
        </p:nvSpPr>
        <p:spPr>
          <a:xfrm>
            <a:off x="4460853" y="5048587"/>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300;p22">
            <a:extLst>
              <a:ext uri="{FF2B5EF4-FFF2-40B4-BE49-F238E27FC236}">
                <a16:creationId xmlns:a16="http://schemas.microsoft.com/office/drawing/2014/main" id="{F39202BC-4E10-46DC-BC81-411303349505}"/>
              </a:ext>
            </a:extLst>
          </p:cNvPr>
          <p:cNvSpPr/>
          <p:nvPr/>
        </p:nvSpPr>
        <p:spPr>
          <a:xfrm>
            <a:off x="4678759" y="5048587"/>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301;p22">
            <a:extLst>
              <a:ext uri="{FF2B5EF4-FFF2-40B4-BE49-F238E27FC236}">
                <a16:creationId xmlns:a16="http://schemas.microsoft.com/office/drawing/2014/main" id="{03B1D27D-180C-7D44-4D9F-8B662F037BEC}"/>
              </a:ext>
            </a:extLst>
          </p:cNvPr>
          <p:cNvSpPr/>
          <p:nvPr/>
        </p:nvSpPr>
        <p:spPr>
          <a:xfrm>
            <a:off x="-92317" y="-701564"/>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302;p22">
            <a:extLst>
              <a:ext uri="{FF2B5EF4-FFF2-40B4-BE49-F238E27FC236}">
                <a16:creationId xmlns:a16="http://schemas.microsoft.com/office/drawing/2014/main" id="{22A71C4B-8808-9E12-1912-12325E9533AC}"/>
              </a:ext>
            </a:extLst>
          </p:cNvPr>
          <p:cNvSpPr/>
          <p:nvPr/>
        </p:nvSpPr>
        <p:spPr>
          <a:xfrm>
            <a:off x="-377235" y="224694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303;p22">
            <a:extLst>
              <a:ext uri="{FF2B5EF4-FFF2-40B4-BE49-F238E27FC236}">
                <a16:creationId xmlns:a16="http://schemas.microsoft.com/office/drawing/2014/main" id="{151970F6-09B0-5E91-EC3D-C131277A7F77}"/>
              </a:ext>
            </a:extLst>
          </p:cNvPr>
          <p:cNvSpPr/>
          <p:nvPr/>
        </p:nvSpPr>
        <p:spPr>
          <a:xfrm>
            <a:off x="-158916" y="224694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304;p22">
            <a:extLst>
              <a:ext uri="{FF2B5EF4-FFF2-40B4-BE49-F238E27FC236}">
                <a16:creationId xmlns:a16="http://schemas.microsoft.com/office/drawing/2014/main" id="{567CADF7-2A79-B1B9-3412-CE4CE4961536}"/>
              </a:ext>
            </a:extLst>
          </p:cNvPr>
          <p:cNvSpPr/>
          <p:nvPr/>
        </p:nvSpPr>
        <p:spPr>
          <a:xfrm>
            <a:off x="249930" y="-503799"/>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305;p22">
            <a:extLst>
              <a:ext uri="{FF2B5EF4-FFF2-40B4-BE49-F238E27FC236}">
                <a16:creationId xmlns:a16="http://schemas.microsoft.com/office/drawing/2014/main" id="{0CC8B705-B167-3192-4B7D-B437F2611EF9}"/>
              </a:ext>
            </a:extLst>
          </p:cNvPr>
          <p:cNvSpPr/>
          <p:nvPr/>
        </p:nvSpPr>
        <p:spPr>
          <a:xfrm>
            <a:off x="-34988" y="244466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306;p22">
            <a:extLst>
              <a:ext uri="{FF2B5EF4-FFF2-40B4-BE49-F238E27FC236}">
                <a16:creationId xmlns:a16="http://schemas.microsoft.com/office/drawing/2014/main" id="{37EC41C6-2983-5AB6-96C6-79951573FC0A}"/>
              </a:ext>
            </a:extLst>
          </p:cNvPr>
          <p:cNvSpPr/>
          <p:nvPr/>
        </p:nvSpPr>
        <p:spPr>
          <a:xfrm>
            <a:off x="468249" y="-377654"/>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1" name="Google Shape;1444;p24">
            <a:extLst>
              <a:ext uri="{FF2B5EF4-FFF2-40B4-BE49-F238E27FC236}">
                <a16:creationId xmlns:a16="http://schemas.microsoft.com/office/drawing/2014/main" id="{6D01522F-6D15-BB27-5D77-3F50A6B6926F}"/>
              </a:ext>
            </a:extLst>
          </p:cNvPr>
          <p:cNvGrpSpPr/>
          <p:nvPr/>
        </p:nvGrpSpPr>
        <p:grpSpPr>
          <a:xfrm>
            <a:off x="590404" y="4833603"/>
            <a:ext cx="590840" cy="682345"/>
            <a:chOff x="3662369" y="2223718"/>
            <a:chExt cx="436237" cy="503799"/>
          </a:xfrm>
        </p:grpSpPr>
        <p:sp>
          <p:nvSpPr>
            <p:cNvPr id="62" name="Google Shape;1445;p24">
              <a:extLst>
                <a:ext uri="{FF2B5EF4-FFF2-40B4-BE49-F238E27FC236}">
                  <a16:creationId xmlns:a16="http://schemas.microsoft.com/office/drawing/2014/main" id="{943F688F-7F6A-6757-59C2-C1BB8C71AD5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446;p24">
              <a:extLst>
                <a:ext uri="{FF2B5EF4-FFF2-40B4-BE49-F238E27FC236}">
                  <a16:creationId xmlns:a16="http://schemas.microsoft.com/office/drawing/2014/main" id="{C786011C-D6E5-A5EE-93C2-1B7DF0F45C0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447;p24">
              <a:extLst>
                <a:ext uri="{FF2B5EF4-FFF2-40B4-BE49-F238E27FC236}">
                  <a16:creationId xmlns:a16="http://schemas.microsoft.com/office/drawing/2014/main" id="{E8BC165A-B72B-82B3-40CC-187B7802FD7A}"/>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 name="Google Shape;1452;p24">
            <a:extLst>
              <a:ext uri="{FF2B5EF4-FFF2-40B4-BE49-F238E27FC236}">
                <a16:creationId xmlns:a16="http://schemas.microsoft.com/office/drawing/2014/main" id="{AC03327C-CF4E-05AD-5C0B-93A0D55091CD}"/>
              </a:ext>
            </a:extLst>
          </p:cNvPr>
          <p:cNvGrpSpPr/>
          <p:nvPr/>
        </p:nvGrpSpPr>
        <p:grpSpPr>
          <a:xfrm>
            <a:off x="-867301" y="528476"/>
            <a:ext cx="590840" cy="682345"/>
            <a:chOff x="3662369" y="2223718"/>
            <a:chExt cx="436237" cy="503799"/>
          </a:xfrm>
        </p:grpSpPr>
        <p:sp>
          <p:nvSpPr>
            <p:cNvPr id="66" name="Google Shape;1453;p24">
              <a:extLst>
                <a:ext uri="{FF2B5EF4-FFF2-40B4-BE49-F238E27FC236}">
                  <a16:creationId xmlns:a16="http://schemas.microsoft.com/office/drawing/2014/main" id="{CDD40049-EBBD-FD5F-4225-7D73DF29AA80}"/>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454;p24">
              <a:extLst>
                <a:ext uri="{FF2B5EF4-FFF2-40B4-BE49-F238E27FC236}">
                  <a16:creationId xmlns:a16="http://schemas.microsoft.com/office/drawing/2014/main" id="{90453268-3E43-1D2D-5C71-0AF208035C91}"/>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455;p24">
              <a:extLst>
                <a:ext uri="{FF2B5EF4-FFF2-40B4-BE49-F238E27FC236}">
                  <a16:creationId xmlns:a16="http://schemas.microsoft.com/office/drawing/2014/main" id="{434AA657-02DA-DA4E-0092-4BDE0E540E46}"/>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22273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3" name="!!Picture 1">
            <a:extLst>
              <a:ext uri="{FF2B5EF4-FFF2-40B4-BE49-F238E27FC236}">
                <a16:creationId xmlns:a16="http://schemas.microsoft.com/office/drawing/2014/main" id="{AE204C21-E866-2966-7450-6C465500F4AA}"/>
              </a:ext>
            </a:extLst>
          </p:cNvPr>
          <p:cNvPicPr>
            <a:picLocks noChangeAspect="1"/>
          </p:cNvPicPr>
          <p:nvPr/>
        </p:nvPicPr>
        <p:blipFill>
          <a:blip r:embed="rId3"/>
          <a:stretch>
            <a:fillRect/>
          </a:stretch>
        </p:blipFill>
        <p:spPr>
          <a:xfrm>
            <a:off x="-1986656" y="-1095971"/>
            <a:ext cx="12184074" cy="6760536"/>
          </a:xfrm>
          <a:prstGeom prst="rect">
            <a:avLst/>
          </a:prstGeom>
        </p:spPr>
      </p:pic>
      <p:sp>
        <p:nvSpPr>
          <p:cNvPr id="42" name="Rectangle: Rounded Corners 41">
            <a:extLst>
              <a:ext uri="{FF2B5EF4-FFF2-40B4-BE49-F238E27FC236}">
                <a16:creationId xmlns:a16="http://schemas.microsoft.com/office/drawing/2014/main" id="{BE5E780B-00C4-3D6E-63EC-2FBEDFB51AA9}"/>
              </a:ext>
            </a:extLst>
          </p:cNvPr>
          <p:cNvSpPr/>
          <p:nvPr/>
        </p:nvSpPr>
        <p:spPr>
          <a:xfrm>
            <a:off x="196850" y="571500"/>
            <a:ext cx="8756650" cy="444510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3" name="Pic">
            <a:extLst>
              <a:ext uri="{FF2B5EF4-FFF2-40B4-BE49-F238E27FC236}">
                <a16:creationId xmlns:a16="http://schemas.microsoft.com/office/drawing/2014/main" id="{77BD89D4-E672-C843-3A8B-FE0278CEC0CA}"/>
              </a:ext>
            </a:extLst>
          </p:cNvPr>
          <p:cNvPicPr>
            <a:picLocks noChangeAspect="1"/>
          </p:cNvPicPr>
          <p:nvPr/>
        </p:nvPicPr>
        <p:blipFill>
          <a:blip r:embed="rId3"/>
          <a:stretch>
            <a:fillRect/>
          </a:stretch>
        </p:blipFill>
        <p:spPr>
          <a:xfrm>
            <a:off x="2251461" y="402"/>
            <a:ext cx="4205263" cy="446495"/>
          </a:xfrm>
          <a:prstGeom prst="rect">
            <a:avLst/>
          </a:prstGeom>
        </p:spPr>
      </p:pic>
      <p:grpSp>
        <p:nvGrpSpPr>
          <p:cNvPr id="2" name="Google Shape;1456;p24">
            <a:extLst>
              <a:ext uri="{FF2B5EF4-FFF2-40B4-BE49-F238E27FC236}">
                <a16:creationId xmlns:a16="http://schemas.microsoft.com/office/drawing/2014/main" id="{37CB94C3-45EE-6F28-6E71-CC50B06C3EC1}"/>
              </a:ext>
            </a:extLst>
          </p:cNvPr>
          <p:cNvGrpSpPr/>
          <p:nvPr/>
        </p:nvGrpSpPr>
        <p:grpSpPr>
          <a:xfrm>
            <a:off x="3556620" y="2732032"/>
            <a:ext cx="590840" cy="682345"/>
            <a:chOff x="3662369" y="2223718"/>
            <a:chExt cx="436237" cy="503799"/>
          </a:xfrm>
        </p:grpSpPr>
        <p:sp>
          <p:nvSpPr>
            <p:cNvPr id="3" name="Google Shape;1457;p24">
              <a:extLst>
                <a:ext uri="{FF2B5EF4-FFF2-40B4-BE49-F238E27FC236}">
                  <a16:creationId xmlns:a16="http://schemas.microsoft.com/office/drawing/2014/main" id="{89831E79-4498-CFFA-0DBD-BBF273FDF533}"/>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58;p24">
              <a:extLst>
                <a:ext uri="{FF2B5EF4-FFF2-40B4-BE49-F238E27FC236}">
                  <a16:creationId xmlns:a16="http://schemas.microsoft.com/office/drawing/2014/main" id="{D2176733-37D7-097D-10A6-CF9BEC443E15}"/>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459;p24">
              <a:extLst>
                <a:ext uri="{FF2B5EF4-FFF2-40B4-BE49-F238E27FC236}">
                  <a16:creationId xmlns:a16="http://schemas.microsoft.com/office/drawing/2014/main" id="{374F2341-D1D5-6045-9DC2-C63B7F25AA54}"/>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8" name="Google Shape;1288;p22"/>
          <p:cNvSpPr/>
          <p:nvPr/>
        </p:nvSpPr>
        <p:spPr>
          <a:xfrm>
            <a:off x="4229716" y="3038491"/>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22"/>
          <p:cNvSpPr/>
          <p:nvPr/>
        </p:nvSpPr>
        <p:spPr>
          <a:xfrm>
            <a:off x="4696378" y="3038491"/>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 name="Google Shape;1440;p24">
            <a:extLst>
              <a:ext uri="{FF2B5EF4-FFF2-40B4-BE49-F238E27FC236}">
                <a16:creationId xmlns:a16="http://schemas.microsoft.com/office/drawing/2014/main" id="{69CA4E09-CC41-D76A-5955-D6F2A7E7DFA8}"/>
              </a:ext>
            </a:extLst>
          </p:cNvPr>
          <p:cNvGrpSpPr/>
          <p:nvPr/>
        </p:nvGrpSpPr>
        <p:grpSpPr>
          <a:xfrm>
            <a:off x="4275997" y="3074972"/>
            <a:ext cx="590840" cy="682345"/>
            <a:chOff x="3662369" y="2223718"/>
            <a:chExt cx="436237" cy="503799"/>
          </a:xfrm>
        </p:grpSpPr>
        <p:sp>
          <p:nvSpPr>
            <p:cNvPr id="11" name="Google Shape;1441;p24">
              <a:extLst>
                <a:ext uri="{FF2B5EF4-FFF2-40B4-BE49-F238E27FC236}">
                  <a16:creationId xmlns:a16="http://schemas.microsoft.com/office/drawing/2014/main" id="{9A008462-C566-08FF-20F1-EC097C01886C}"/>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2;p24">
              <a:extLst>
                <a:ext uri="{FF2B5EF4-FFF2-40B4-BE49-F238E27FC236}">
                  <a16:creationId xmlns:a16="http://schemas.microsoft.com/office/drawing/2014/main" id="{2B355AAD-469A-CD7B-C8AA-75727226ABA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3;p24">
              <a:extLst>
                <a:ext uri="{FF2B5EF4-FFF2-40B4-BE49-F238E27FC236}">
                  <a16:creationId xmlns:a16="http://schemas.microsoft.com/office/drawing/2014/main" id="{055A252C-DD6E-9176-A32A-DC32971CAA17}"/>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452;p24">
            <a:extLst>
              <a:ext uri="{FF2B5EF4-FFF2-40B4-BE49-F238E27FC236}">
                <a16:creationId xmlns:a16="http://schemas.microsoft.com/office/drawing/2014/main" id="{E9E4A81B-D8B2-5E51-1763-CAFAD96F3398}"/>
              </a:ext>
            </a:extLst>
          </p:cNvPr>
          <p:cNvGrpSpPr/>
          <p:nvPr/>
        </p:nvGrpSpPr>
        <p:grpSpPr>
          <a:xfrm>
            <a:off x="4267574" y="1403610"/>
            <a:ext cx="590840" cy="682345"/>
            <a:chOff x="3662369" y="2223718"/>
            <a:chExt cx="436237" cy="503799"/>
          </a:xfrm>
        </p:grpSpPr>
        <p:sp>
          <p:nvSpPr>
            <p:cNvPr id="7" name="Google Shape;1453;p24">
              <a:extLst>
                <a:ext uri="{FF2B5EF4-FFF2-40B4-BE49-F238E27FC236}">
                  <a16:creationId xmlns:a16="http://schemas.microsoft.com/office/drawing/2014/main" id="{BE4C77EA-BCC3-EF08-14B6-66F385BF6430}"/>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454;p24">
              <a:extLst>
                <a:ext uri="{FF2B5EF4-FFF2-40B4-BE49-F238E27FC236}">
                  <a16:creationId xmlns:a16="http://schemas.microsoft.com/office/drawing/2014/main" id="{1C5A75F7-8FD9-E761-195D-F777B07E07BA}"/>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455;p24">
              <a:extLst>
                <a:ext uri="{FF2B5EF4-FFF2-40B4-BE49-F238E27FC236}">
                  <a16:creationId xmlns:a16="http://schemas.microsoft.com/office/drawing/2014/main" id="{457015B1-452C-5B6F-BD9E-25E4791328AD}"/>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239" name="Google Shape;1239;p22"/>
          <p:cNvCxnSpPr/>
          <p:nvPr/>
        </p:nvCxnSpPr>
        <p:spPr>
          <a:xfrm rot="1803116">
            <a:off x="4920869" y="3209079"/>
            <a:ext cx="1458111" cy="0"/>
          </a:xfrm>
          <a:prstGeom prst="straightConnector1">
            <a:avLst/>
          </a:prstGeom>
          <a:noFill/>
          <a:ln w="76200" cap="flat" cmpd="sng">
            <a:solidFill>
              <a:schemeClr val="accent2"/>
            </a:solidFill>
            <a:prstDash val="solid"/>
            <a:round/>
            <a:headEnd type="none" w="med" len="med"/>
            <a:tailEnd type="none" w="med" len="med"/>
          </a:ln>
        </p:spPr>
      </p:cxnSp>
      <p:cxnSp>
        <p:nvCxnSpPr>
          <p:cNvPr id="1242" name="Google Shape;1242;p22"/>
          <p:cNvCxnSpPr/>
          <p:nvPr/>
        </p:nvCxnSpPr>
        <p:spPr>
          <a:xfrm rot="10800000" flipH="1">
            <a:off x="6281653" y="1099806"/>
            <a:ext cx="0" cy="2991257"/>
          </a:xfrm>
          <a:prstGeom prst="straightConnector1">
            <a:avLst/>
          </a:prstGeom>
          <a:noFill/>
          <a:ln w="76200" cap="flat" cmpd="sng">
            <a:solidFill>
              <a:schemeClr val="accent2"/>
            </a:solidFill>
            <a:prstDash val="solid"/>
            <a:round/>
            <a:headEnd type="none" w="med" len="med"/>
            <a:tailEnd type="none" w="med" len="med"/>
          </a:ln>
        </p:spPr>
      </p:cxnSp>
      <p:cxnSp>
        <p:nvCxnSpPr>
          <p:cNvPr id="1244" name="Google Shape;1244;p22"/>
          <p:cNvCxnSpPr/>
          <p:nvPr/>
        </p:nvCxnSpPr>
        <p:spPr>
          <a:xfrm rot="10800000" flipH="1">
            <a:off x="6243612" y="4097001"/>
            <a:ext cx="218400" cy="0"/>
          </a:xfrm>
          <a:prstGeom prst="straightConnector1">
            <a:avLst/>
          </a:prstGeom>
          <a:noFill/>
          <a:ln w="76200" cap="flat" cmpd="sng">
            <a:solidFill>
              <a:schemeClr val="accent2"/>
            </a:solidFill>
            <a:prstDash val="solid"/>
            <a:round/>
            <a:headEnd type="none" w="med" len="med"/>
            <a:tailEnd type="none" w="med" len="med"/>
          </a:ln>
        </p:spPr>
      </p:cxnSp>
      <p:cxnSp>
        <p:nvCxnSpPr>
          <p:cNvPr id="1247" name="Google Shape;1247;p22"/>
          <p:cNvCxnSpPr/>
          <p:nvPr/>
        </p:nvCxnSpPr>
        <p:spPr>
          <a:xfrm rot="10800000" flipH="1">
            <a:off x="6281663" y="1113805"/>
            <a:ext cx="180600" cy="0"/>
          </a:xfrm>
          <a:prstGeom prst="straightConnector1">
            <a:avLst/>
          </a:prstGeom>
          <a:noFill/>
          <a:ln w="28575" cap="flat" cmpd="sng">
            <a:solidFill>
              <a:schemeClr val="accent4"/>
            </a:solidFill>
            <a:prstDash val="solid"/>
            <a:round/>
            <a:headEnd type="none" w="med" len="med"/>
            <a:tailEnd type="none" w="med" len="med"/>
          </a:ln>
        </p:spPr>
      </p:cxnSp>
      <p:grpSp>
        <p:nvGrpSpPr>
          <p:cNvPr id="18" name="Google Shape;1448;p24">
            <a:extLst>
              <a:ext uri="{FF2B5EF4-FFF2-40B4-BE49-F238E27FC236}">
                <a16:creationId xmlns:a16="http://schemas.microsoft.com/office/drawing/2014/main" id="{6E59E292-46EE-66B8-21AE-544755CB5E7E}"/>
              </a:ext>
            </a:extLst>
          </p:cNvPr>
          <p:cNvGrpSpPr/>
          <p:nvPr/>
        </p:nvGrpSpPr>
        <p:grpSpPr>
          <a:xfrm>
            <a:off x="5005824" y="2661516"/>
            <a:ext cx="590840" cy="682345"/>
            <a:chOff x="3665759" y="2223718"/>
            <a:chExt cx="436237" cy="503799"/>
          </a:xfrm>
        </p:grpSpPr>
        <p:sp>
          <p:nvSpPr>
            <p:cNvPr id="19" name="Google Shape;1449;p24">
              <a:extLst>
                <a:ext uri="{FF2B5EF4-FFF2-40B4-BE49-F238E27FC236}">
                  <a16:creationId xmlns:a16="http://schemas.microsoft.com/office/drawing/2014/main" id="{BC5299A0-520A-00C9-B138-6F0C4A51A1E3}"/>
                </a:ext>
              </a:extLst>
            </p:cNvPr>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50;p24">
              <a:extLst>
                <a:ext uri="{FF2B5EF4-FFF2-40B4-BE49-F238E27FC236}">
                  <a16:creationId xmlns:a16="http://schemas.microsoft.com/office/drawing/2014/main" id="{0C727826-07C7-4ADF-A408-BAF5B8D229A3}"/>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1;p24">
              <a:extLst>
                <a:ext uri="{FF2B5EF4-FFF2-40B4-BE49-F238E27FC236}">
                  <a16:creationId xmlns:a16="http://schemas.microsoft.com/office/drawing/2014/main" id="{6263BE11-80AC-8284-730B-C2DCDF936193}"/>
                </a:ext>
              </a:extLst>
            </p:cNvPr>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225" name="Google Shape;1225;p22"/>
          <p:cNvCxnSpPr/>
          <p:nvPr/>
        </p:nvCxnSpPr>
        <p:spPr>
          <a:xfrm rot="1803274">
            <a:off x="2721582" y="2086353"/>
            <a:ext cx="2010285" cy="0"/>
          </a:xfrm>
          <a:prstGeom prst="straightConnector1">
            <a:avLst/>
          </a:prstGeom>
          <a:noFill/>
          <a:ln w="76200" cap="flat" cmpd="sng">
            <a:solidFill>
              <a:schemeClr val="accent2"/>
            </a:solidFill>
            <a:prstDash val="solid"/>
            <a:round/>
            <a:headEnd type="none" w="med" len="med"/>
            <a:tailEnd type="none" w="med" len="med"/>
          </a:ln>
        </p:spPr>
      </p:cxnSp>
      <p:cxnSp>
        <p:nvCxnSpPr>
          <p:cNvPr id="1228" name="Google Shape;1228;p22"/>
          <p:cNvCxnSpPr/>
          <p:nvPr/>
        </p:nvCxnSpPr>
        <p:spPr>
          <a:xfrm rot="10800000">
            <a:off x="2858198" y="1099806"/>
            <a:ext cx="0" cy="2991257"/>
          </a:xfrm>
          <a:prstGeom prst="straightConnector1">
            <a:avLst/>
          </a:prstGeom>
          <a:noFill/>
          <a:ln w="76200" cap="flat" cmpd="sng">
            <a:solidFill>
              <a:schemeClr val="accent2"/>
            </a:solidFill>
            <a:prstDash val="solid"/>
            <a:round/>
            <a:headEnd type="none" w="med" len="med"/>
            <a:tailEnd type="none" w="med" len="med"/>
          </a:ln>
        </p:spPr>
      </p:cxnSp>
      <p:cxnSp>
        <p:nvCxnSpPr>
          <p:cNvPr id="1230" name="Google Shape;1230;p22"/>
          <p:cNvCxnSpPr/>
          <p:nvPr/>
        </p:nvCxnSpPr>
        <p:spPr>
          <a:xfrm rot="10800000">
            <a:off x="2677839" y="4097001"/>
            <a:ext cx="218400" cy="0"/>
          </a:xfrm>
          <a:prstGeom prst="straightConnector1">
            <a:avLst/>
          </a:prstGeom>
          <a:noFill/>
          <a:ln w="76200" cap="flat" cmpd="sng">
            <a:solidFill>
              <a:schemeClr val="accent2"/>
            </a:solidFill>
            <a:prstDash val="solid"/>
            <a:round/>
            <a:headEnd type="none" w="med" len="med"/>
            <a:tailEnd type="none" w="med" len="med"/>
          </a:ln>
        </p:spPr>
      </p:cxnSp>
      <p:cxnSp>
        <p:nvCxnSpPr>
          <p:cNvPr id="1233" name="Google Shape;1233;p22"/>
          <p:cNvCxnSpPr>
            <a:cxnSpLocks/>
          </p:cNvCxnSpPr>
          <p:nvPr/>
        </p:nvCxnSpPr>
        <p:spPr>
          <a:xfrm rot="10800000">
            <a:off x="2677588" y="1113805"/>
            <a:ext cx="180600" cy="0"/>
          </a:xfrm>
          <a:prstGeom prst="straightConnector1">
            <a:avLst/>
          </a:prstGeom>
          <a:noFill/>
          <a:ln w="28575" cap="flat" cmpd="sng">
            <a:solidFill>
              <a:schemeClr val="accent4"/>
            </a:solidFill>
            <a:prstDash val="solid"/>
            <a:round/>
            <a:headEnd type="none" w="med" len="med"/>
            <a:tailEnd type="none" w="med" len="med"/>
          </a:ln>
        </p:spPr>
      </p:cxnSp>
      <p:cxnSp>
        <p:nvCxnSpPr>
          <p:cNvPr id="1243" name="Google Shape;1243;p22"/>
          <p:cNvCxnSpPr/>
          <p:nvPr/>
        </p:nvCxnSpPr>
        <p:spPr>
          <a:xfrm rot="10800000" flipH="1">
            <a:off x="6243012" y="1113824"/>
            <a:ext cx="219000" cy="0"/>
          </a:xfrm>
          <a:prstGeom prst="straightConnector1">
            <a:avLst/>
          </a:prstGeom>
          <a:noFill/>
          <a:ln w="76200" cap="flat" cmpd="sng">
            <a:solidFill>
              <a:schemeClr val="accent2"/>
            </a:solidFill>
            <a:prstDash val="solid"/>
            <a:round/>
            <a:headEnd type="none" w="med" len="med"/>
            <a:tailEnd type="none" w="med" len="med"/>
          </a:ln>
        </p:spPr>
      </p:cxnSp>
      <p:cxnSp>
        <p:nvCxnSpPr>
          <p:cNvPr id="1248" name="Google Shape;1248;p22"/>
          <p:cNvCxnSpPr/>
          <p:nvPr/>
        </p:nvCxnSpPr>
        <p:spPr>
          <a:xfrm rot="10800000" flipH="1">
            <a:off x="6267437" y="4097001"/>
            <a:ext cx="194700" cy="0"/>
          </a:xfrm>
          <a:prstGeom prst="straightConnector1">
            <a:avLst/>
          </a:prstGeom>
          <a:noFill/>
          <a:ln w="28575" cap="flat" cmpd="sng">
            <a:solidFill>
              <a:schemeClr val="accent4"/>
            </a:solidFill>
            <a:prstDash val="solid"/>
            <a:round/>
            <a:headEnd type="none" w="med" len="med"/>
            <a:tailEnd type="none" w="med" len="med"/>
          </a:ln>
        </p:spPr>
      </p:cxnSp>
      <p:cxnSp>
        <p:nvCxnSpPr>
          <p:cNvPr id="1229" name="Google Shape;1229;p22"/>
          <p:cNvCxnSpPr/>
          <p:nvPr/>
        </p:nvCxnSpPr>
        <p:spPr>
          <a:xfrm rot="10800000">
            <a:off x="2677839" y="1113824"/>
            <a:ext cx="219000" cy="0"/>
          </a:xfrm>
          <a:prstGeom prst="straightConnector1">
            <a:avLst/>
          </a:prstGeom>
          <a:noFill/>
          <a:ln w="76200" cap="flat" cmpd="sng">
            <a:solidFill>
              <a:schemeClr val="accent2"/>
            </a:solidFill>
            <a:prstDash val="solid"/>
            <a:round/>
            <a:headEnd type="none" w="med" len="med"/>
            <a:tailEnd type="none" w="med" len="med"/>
          </a:ln>
        </p:spPr>
      </p:cxnSp>
      <p:cxnSp>
        <p:nvCxnSpPr>
          <p:cNvPr id="1234" name="Google Shape;1234;p22"/>
          <p:cNvCxnSpPr/>
          <p:nvPr/>
        </p:nvCxnSpPr>
        <p:spPr>
          <a:xfrm rot="10800000">
            <a:off x="2677714" y="4097001"/>
            <a:ext cx="194700" cy="0"/>
          </a:xfrm>
          <a:prstGeom prst="straightConnector1">
            <a:avLst/>
          </a:prstGeom>
          <a:noFill/>
          <a:ln w="28575" cap="flat" cmpd="sng">
            <a:solidFill>
              <a:schemeClr val="accent4"/>
            </a:solidFill>
            <a:prstDash val="solid"/>
            <a:round/>
            <a:headEnd type="none" w="med" len="med"/>
            <a:tailEnd type="none" w="med" len="med"/>
          </a:ln>
        </p:spPr>
      </p:cxnSp>
      <p:cxnSp>
        <p:nvCxnSpPr>
          <p:cNvPr id="1246" name="Google Shape;1246;p22"/>
          <p:cNvCxnSpPr/>
          <p:nvPr/>
        </p:nvCxnSpPr>
        <p:spPr>
          <a:xfrm rot="10800000" flipH="1">
            <a:off x="6281663" y="1099806"/>
            <a:ext cx="0" cy="2991257"/>
          </a:xfrm>
          <a:prstGeom prst="straightConnector1">
            <a:avLst/>
          </a:prstGeom>
          <a:noFill/>
          <a:ln w="28575" cap="flat" cmpd="sng">
            <a:solidFill>
              <a:schemeClr val="accent4"/>
            </a:solidFill>
            <a:prstDash val="solid"/>
            <a:round/>
            <a:headEnd type="none" w="med" len="med"/>
            <a:tailEnd type="none" w="med" len="med"/>
          </a:ln>
        </p:spPr>
      </p:cxnSp>
      <p:cxnSp>
        <p:nvCxnSpPr>
          <p:cNvPr id="1251" name="Google Shape;1251;p22"/>
          <p:cNvCxnSpPr/>
          <p:nvPr/>
        </p:nvCxnSpPr>
        <p:spPr>
          <a:xfrm rot="1803116">
            <a:off x="4920871" y="3209075"/>
            <a:ext cx="1458111" cy="0"/>
          </a:xfrm>
          <a:prstGeom prst="straightConnector1">
            <a:avLst/>
          </a:prstGeom>
          <a:noFill/>
          <a:ln w="28575" cap="flat" cmpd="sng">
            <a:solidFill>
              <a:schemeClr val="accent4"/>
            </a:solidFill>
            <a:prstDash val="solid"/>
            <a:round/>
            <a:headEnd type="none" w="med" len="med"/>
            <a:tailEnd type="none" w="med" len="med"/>
          </a:ln>
        </p:spPr>
      </p:cxnSp>
      <p:cxnSp>
        <p:nvCxnSpPr>
          <p:cNvPr id="1232" name="Google Shape;1232;p22"/>
          <p:cNvCxnSpPr/>
          <p:nvPr/>
        </p:nvCxnSpPr>
        <p:spPr>
          <a:xfrm rot="10800000">
            <a:off x="2858188" y="1099806"/>
            <a:ext cx="0" cy="2991257"/>
          </a:xfrm>
          <a:prstGeom prst="straightConnector1">
            <a:avLst/>
          </a:prstGeom>
          <a:noFill/>
          <a:ln w="28575" cap="flat" cmpd="sng">
            <a:solidFill>
              <a:schemeClr val="accent4"/>
            </a:solidFill>
            <a:prstDash val="solid"/>
            <a:round/>
            <a:headEnd type="none" w="med" len="med"/>
            <a:tailEnd type="none" w="med" len="med"/>
          </a:ln>
        </p:spPr>
      </p:cxnSp>
      <p:cxnSp>
        <p:nvCxnSpPr>
          <p:cNvPr id="1237" name="Google Shape;1237;p22"/>
          <p:cNvCxnSpPr/>
          <p:nvPr/>
        </p:nvCxnSpPr>
        <p:spPr>
          <a:xfrm rot="1803087">
            <a:off x="2721640" y="2086198"/>
            <a:ext cx="2009875" cy="0"/>
          </a:xfrm>
          <a:prstGeom prst="straightConnector1">
            <a:avLst/>
          </a:prstGeom>
          <a:noFill/>
          <a:ln w="28575" cap="flat" cmpd="sng">
            <a:solidFill>
              <a:schemeClr val="accent4"/>
            </a:solidFill>
            <a:prstDash val="solid"/>
            <a:round/>
            <a:headEnd type="none" w="med" len="med"/>
            <a:tailEnd type="none" w="med" len="med"/>
          </a:ln>
        </p:spPr>
      </p:cxnSp>
      <p:sp>
        <p:nvSpPr>
          <p:cNvPr id="1256" name="Google Shape;1256;p22"/>
          <p:cNvSpPr/>
          <p:nvPr/>
        </p:nvSpPr>
        <p:spPr>
          <a:xfrm>
            <a:off x="5038625" y="2319537"/>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22"/>
          <p:cNvSpPr/>
          <p:nvPr/>
        </p:nvSpPr>
        <p:spPr>
          <a:xfrm>
            <a:off x="5038625" y="2445269"/>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22"/>
          <p:cNvSpPr/>
          <p:nvPr/>
        </p:nvSpPr>
        <p:spPr>
          <a:xfrm>
            <a:off x="5256944" y="2445269"/>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22"/>
          <p:cNvSpPr/>
          <p:nvPr/>
        </p:nvSpPr>
        <p:spPr>
          <a:xfrm>
            <a:off x="4696378" y="2912346"/>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22"/>
          <p:cNvSpPr/>
          <p:nvPr/>
        </p:nvSpPr>
        <p:spPr>
          <a:xfrm>
            <a:off x="4914697" y="3038491"/>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22"/>
          <p:cNvSpPr/>
          <p:nvPr/>
        </p:nvSpPr>
        <p:spPr>
          <a:xfrm>
            <a:off x="4696378" y="2517303"/>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22"/>
          <p:cNvSpPr/>
          <p:nvPr/>
        </p:nvSpPr>
        <p:spPr>
          <a:xfrm>
            <a:off x="4696378" y="2642997"/>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22"/>
          <p:cNvSpPr/>
          <p:nvPr/>
        </p:nvSpPr>
        <p:spPr>
          <a:xfrm>
            <a:off x="4914697" y="2642997"/>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22"/>
          <p:cNvSpPr/>
          <p:nvPr/>
        </p:nvSpPr>
        <p:spPr>
          <a:xfrm>
            <a:off x="4696378" y="1726729"/>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22"/>
          <p:cNvSpPr/>
          <p:nvPr/>
        </p:nvSpPr>
        <p:spPr>
          <a:xfrm>
            <a:off x="4696378" y="1852460"/>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22"/>
          <p:cNvSpPr/>
          <p:nvPr/>
        </p:nvSpPr>
        <p:spPr>
          <a:xfrm>
            <a:off x="4914247" y="1852460"/>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22"/>
          <p:cNvSpPr/>
          <p:nvPr/>
        </p:nvSpPr>
        <p:spPr>
          <a:xfrm>
            <a:off x="5038625" y="1924044"/>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22"/>
          <p:cNvSpPr/>
          <p:nvPr/>
        </p:nvSpPr>
        <p:spPr>
          <a:xfrm>
            <a:off x="5038625" y="2050226"/>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22"/>
          <p:cNvSpPr/>
          <p:nvPr/>
        </p:nvSpPr>
        <p:spPr>
          <a:xfrm>
            <a:off x="5256944" y="2050226"/>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22"/>
          <p:cNvSpPr/>
          <p:nvPr/>
        </p:nvSpPr>
        <p:spPr>
          <a:xfrm>
            <a:off x="4011397" y="1726729"/>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22"/>
          <p:cNvSpPr/>
          <p:nvPr/>
        </p:nvSpPr>
        <p:spPr>
          <a:xfrm>
            <a:off x="4011397" y="1852460"/>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22"/>
          <p:cNvSpPr/>
          <p:nvPr/>
        </p:nvSpPr>
        <p:spPr>
          <a:xfrm>
            <a:off x="4229716" y="1852460"/>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22"/>
          <p:cNvSpPr/>
          <p:nvPr/>
        </p:nvSpPr>
        <p:spPr>
          <a:xfrm>
            <a:off x="4354094" y="1924044"/>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22"/>
          <p:cNvSpPr/>
          <p:nvPr/>
        </p:nvSpPr>
        <p:spPr>
          <a:xfrm>
            <a:off x="4354094" y="2050226"/>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22"/>
          <p:cNvSpPr/>
          <p:nvPr/>
        </p:nvSpPr>
        <p:spPr>
          <a:xfrm>
            <a:off x="4572000" y="2050226"/>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22"/>
          <p:cNvSpPr/>
          <p:nvPr/>
        </p:nvSpPr>
        <p:spPr>
          <a:xfrm>
            <a:off x="4696378" y="2121809"/>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22"/>
          <p:cNvSpPr/>
          <p:nvPr/>
        </p:nvSpPr>
        <p:spPr>
          <a:xfrm>
            <a:off x="4696378" y="2247954"/>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22"/>
          <p:cNvSpPr/>
          <p:nvPr/>
        </p:nvSpPr>
        <p:spPr>
          <a:xfrm>
            <a:off x="4914697" y="2247954"/>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22"/>
          <p:cNvSpPr/>
          <p:nvPr/>
        </p:nvSpPr>
        <p:spPr>
          <a:xfrm>
            <a:off x="4011397" y="2912346"/>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22"/>
          <p:cNvSpPr/>
          <p:nvPr/>
        </p:nvSpPr>
        <p:spPr>
          <a:xfrm>
            <a:off x="4011397" y="3038491"/>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22"/>
          <p:cNvSpPr/>
          <p:nvPr/>
        </p:nvSpPr>
        <p:spPr>
          <a:xfrm>
            <a:off x="3669150" y="2319537"/>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22"/>
          <p:cNvSpPr/>
          <p:nvPr/>
        </p:nvSpPr>
        <p:spPr>
          <a:xfrm>
            <a:off x="3669150" y="2445269"/>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22"/>
          <p:cNvSpPr/>
          <p:nvPr/>
        </p:nvSpPr>
        <p:spPr>
          <a:xfrm>
            <a:off x="3887469" y="2445269"/>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22"/>
          <p:cNvSpPr/>
          <p:nvPr/>
        </p:nvSpPr>
        <p:spPr>
          <a:xfrm>
            <a:off x="4011397" y="2517303"/>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22"/>
          <p:cNvSpPr/>
          <p:nvPr/>
        </p:nvSpPr>
        <p:spPr>
          <a:xfrm>
            <a:off x="4011397" y="2642997"/>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22"/>
          <p:cNvSpPr/>
          <p:nvPr/>
        </p:nvSpPr>
        <p:spPr>
          <a:xfrm>
            <a:off x="4229716" y="2642997"/>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22"/>
          <p:cNvSpPr/>
          <p:nvPr/>
        </p:nvSpPr>
        <p:spPr>
          <a:xfrm>
            <a:off x="4354094" y="271503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22"/>
          <p:cNvSpPr/>
          <p:nvPr/>
        </p:nvSpPr>
        <p:spPr>
          <a:xfrm>
            <a:off x="4354094" y="2840762"/>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22"/>
          <p:cNvSpPr/>
          <p:nvPr/>
        </p:nvSpPr>
        <p:spPr>
          <a:xfrm>
            <a:off x="4572000" y="2840762"/>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22"/>
          <p:cNvSpPr/>
          <p:nvPr/>
        </p:nvSpPr>
        <p:spPr>
          <a:xfrm>
            <a:off x="3669150" y="1924044"/>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22"/>
          <p:cNvSpPr/>
          <p:nvPr/>
        </p:nvSpPr>
        <p:spPr>
          <a:xfrm>
            <a:off x="3669150" y="2050226"/>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22"/>
          <p:cNvSpPr/>
          <p:nvPr/>
        </p:nvSpPr>
        <p:spPr>
          <a:xfrm>
            <a:off x="3887469" y="2050226"/>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22"/>
          <p:cNvSpPr/>
          <p:nvPr/>
        </p:nvSpPr>
        <p:spPr>
          <a:xfrm>
            <a:off x="4011397" y="2121809"/>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22"/>
          <p:cNvSpPr/>
          <p:nvPr/>
        </p:nvSpPr>
        <p:spPr>
          <a:xfrm>
            <a:off x="4011397" y="2247954"/>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22"/>
          <p:cNvSpPr/>
          <p:nvPr/>
        </p:nvSpPr>
        <p:spPr>
          <a:xfrm>
            <a:off x="4229716" y="2247954"/>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 name="Google Shape;1444;p24">
            <a:extLst>
              <a:ext uri="{FF2B5EF4-FFF2-40B4-BE49-F238E27FC236}">
                <a16:creationId xmlns:a16="http://schemas.microsoft.com/office/drawing/2014/main" id="{31913680-F761-7A1C-DDA0-77166AC23C1C}"/>
              </a:ext>
            </a:extLst>
          </p:cNvPr>
          <p:cNvGrpSpPr/>
          <p:nvPr/>
        </p:nvGrpSpPr>
        <p:grpSpPr>
          <a:xfrm>
            <a:off x="4271319" y="2203819"/>
            <a:ext cx="590840" cy="682345"/>
            <a:chOff x="3662369" y="2223718"/>
            <a:chExt cx="436237" cy="503799"/>
          </a:xfrm>
        </p:grpSpPr>
        <p:sp>
          <p:nvSpPr>
            <p:cNvPr id="15" name="Google Shape;1445;p24">
              <a:extLst>
                <a:ext uri="{FF2B5EF4-FFF2-40B4-BE49-F238E27FC236}">
                  <a16:creationId xmlns:a16="http://schemas.microsoft.com/office/drawing/2014/main" id="{0DE83977-7169-336C-02A4-A2FF6498C52D}"/>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p24">
              <a:extLst>
                <a:ext uri="{FF2B5EF4-FFF2-40B4-BE49-F238E27FC236}">
                  <a16:creationId xmlns:a16="http://schemas.microsoft.com/office/drawing/2014/main" id="{372650C9-A094-8A59-F45F-C2FDFBEDFBEB}"/>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p24">
              <a:extLst>
                <a:ext uri="{FF2B5EF4-FFF2-40B4-BE49-F238E27FC236}">
                  <a16:creationId xmlns:a16="http://schemas.microsoft.com/office/drawing/2014/main" id="{F9948CBA-D438-7E42-B689-3E6B55BE2FA1}"/>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roup 25">
            <a:extLst>
              <a:ext uri="{FF2B5EF4-FFF2-40B4-BE49-F238E27FC236}">
                <a16:creationId xmlns:a16="http://schemas.microsoft.com/office/drawing/2014/main" id="{883F74F7-BD2C-D1DB-121D-5330D070054F}"/>
              </a:ext>
            </a:extLst>
          </p:cNvPr>
          <p:cNvGrpSpPr/>
          <p:nvPr/>
        </p:nvGrpSpPr>
        <p:grpSpPr>
          <a:xfrm>
            <a:off x="6310408" y="2687007"/>
            <a:ext cx="218525" cy="0"/>
            <a:chOff x="6345726" y="2966951"/>
            <a:chExt cx="218525" cy="0"/>
          </a:xfrm>
        </p:grpSpPr>
        <p:cxnSp>
          <p:nvCxnSpPr>
            <p:cNvPr id="24" name="Google Shape;1230;p22">
              <a:extLst>
                <a:ext uri="{FF2B5EF4-FFF2-40B4-BE49-F238E27FC236}">
                  <a16:creationId xmlns:a16="http://schemas.microsoft.com/office/drawing/2014/main" id="{6C6D0F02-C485-3542-C47F-28CF75BE04E2}"/>
                </a:ext>
              </a:extLst>
            </p:cNvPr>
            <p:cNvCxnSpPr/>
            <p:nvPr/>
          </p:nvCxnSpPr>
          <p:spPr>
            <a:xfrm rot="10800000">
              <a:off x="6345851" y="2966951"/>
              <a:ext cx="218400" cy="0"/>
            </a:xfrm>
            <a:prstGeom prst="straightConnector1">
              <a:avLst/>
            </a:prstGeom>
            <a:noFill/>
            <a:ln w="76200" cap="flat" cmpd="sng">
              <a:solidFill>
                <a:schemeClr val="accent2"/>
              </a:solidFill>
              <a:prstDash val="solid"/>
              <a:round/>
              <a:headEnd type="none" w="med" len="med"/>
              <a:tailEnd type="none" w="med" len="med"/>
            </a:ln>
          </p:spPr>
        </p:cxnSp>
        <p:cxnSp>
          <p:nvCxnSpPr>
            <p:cNvPr id="25" name="Google Shape;1234;p22">
              <a:extLst>
                <a:ext uri="{FF2B5EF4-FFF2-40B4-BE49-F238E27FC236}">
                  <a16:creationId xmlns:a16="http://schemas.microsoft.com/office/drawing/2014/main" id="{DFB51236-9489-3B41-D6EE-E1152128F310}"/>
                </a:ext>
              </a:extLst>
            </p:cNvPr>
            <p:cNvCxnSpPr/>
            <p:nvPr/>
          </p:nvCxnSpPr>
          <p:spPr>
            <a:xfrm rot="10800000">
              <a:off x="6345726" y="2966951"/>
              <a:ext cx="194700" cy="0"/>
            </a:xfrm>
            <a:prstGeom prst="straightConnector1">
              <a:avLst/>
            </a:prstGeom>
            <a:noFill/>
            <a:ln w="28575" cap="flat" cmpd="sng">
              <a:solidFill>
                <a:schemeClr val="accent4"/>
              </a:solidFill>
              <a:prstDash val="solid"/>
              <a:round/>
              <a:headEnd type="none" w="med" len="med"/>
              <a:tailEnd type="none" w="med" len="med"/>
            </a:ln>
          </p:spPr>
        </p:cxnSp>
      </p:grpSp>
      <mc:AlternateContent xmlns:mc="http://schemas.openxmlformats.org/markup-compatibility/2006" xmlns:psez="http://schemas.microsoft.com/office/powerpoint/2016/sectionzoom">
        <mc:Choice Requires="psez">
          <p:graphicFrame>
            <p:nvGraphicFramePr>
              <p:cNvPr id="1159" name="Section Zoom 1158">
                <a:extLst>
                  <a:ext uri="{FF2B5EF4-FFF2-40B4-BE49-F238E27FC236}">
                    <a16:creationId xmlns:a16="http://schemas.microsoft.com/office/drawing/2014/main" id="{C6132151-70FC-B8EA-FE1C-338A0C364006}"/>
                  </a:ext>
                </a:extLst>
              </p:cNvPr>
              <p:cNvGraphicFramePr>
                <a:graphicFrameLocks noChangeAspect="1"/>
              </p:cNvGraphicFramePr>
              <p:nvPr>
                <p:extLst>
                  <p:ext uri="{D42A27DB-BD31-4B8C-83A1-F6EECF244321}">
                    <p14:modId xmlns:p14="http://schemas.microsoft.com/office/powerpoint/2010/main" val="3193195227"/>
                  </p:ext>
                </p:extLst>
              </p:nvPr>
            </p:nvGraphicFramePr>
            <p:xfrm>
              <a:off x="330381" y="998422"/>
              <a:ext cx="2286000" cy="1285875"/>
            </p:xfrm>
            <a:graphic>
              <a:graphicData uri="http://schemas.microsoft.com/office/powerpoint/2016/sectionzoom">
                <psez:sectionZm>
                  <psez:sectionZmObj sectionId="{D8C6DD35-6DBA-477B-92A3-7B918CF9C39B}">
                    <psez:zmPr id="{31349CBB-4CE0-40F5-B0D4-2C835BB5CBC3}" transitionDur="1000">
                      <p166:blipFill xmlns:p166="http://schemas.microsoft.com/office/powerpoint/2016/6/main">
                        <a:blip r:embed="rId4"/>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59" name="Section Zoom 1158">
                <a:hlinkClick r:id="rId5" action="ppaction://hlinksldjump"/>
                <a:extLst>
                  <a:ext uri="{FF2B5EF4-FFF2-40B4-BE49-F238E27FC236}">
                    <a16:creationId xmlns:a16="http://schemas.microsoft.com/office/drawing/2014/main" id="{C6132151-70FC-B8EA-FE1C-338A0C364006}"/>
                  </a:ext>
                </a:extLst>
              </p:cNvPr>
              <p:cNvPicPr>
                <a:picLocks noGrp="1" noRot="1" noChangeAspect="1" noMove="1" noResize="1" noEditPoints="1" noAdjustHandles="1" noChangeArrowheads="1" noChangeShapeType="1"/>
              </p:cNvPicPr>
              <p:nvPr/>
            </p:nvPicPr>
            <p:blipFill>
              <a:blip r:embed="rId6"/>
              <a:stretch>
                <a:fillRect/>
              </a:stretch>
            </p:blipFill>
            <p:spPr>
              <a:xfrm>
                <a:off x="330381" y="998422"/>
                <a:ext cx="2286000" cy="12858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161" name="Section Zoom 1160">
                <a:extLst>
                  <a:ext uri="{FF2B5EF4-FFF2-40B4-BE49-F238E27FC236}">
                    <a16:creationId xmlns:a16="http://schemas.microsoft.com/office/drawing/2014/main" id="{230AF45F-422E-5A6F-A8D8-1516E577DB47}"/>
                  </a:ext>
                </a:extLst>
              </p:cNvPr>
              <p:cNvGraphicFramePr>
                <a:graphicFrameLocks noChangeAspect="1"/>
              </p:cNvGraphicFramePr>
              <p:nvPr>
                <p:extLst>
                  <p:ext uri="{D42A27DB-BD31-4B8C-83A1-F6EECF244321}">
                    <p14:modId xmlns:p14="http://schemas.microsoft.com/office/powerpoint/2010/main" val="1280258442"/>
                  </p:ext>
                </p:extLst>
              </p:nvPr>
            </p:nvGraphicFramePr>
            <p:xfrm>
              <a:off x="329369" y="3343860"/>
              <a:ext cx="2286000" cy="1285875"/>
            </p:xfrm>
            <a:graphic>
              <a:graphicData uri="http://schemas.microsoft.com/office/powerpoint/2016/sectionzoom">
                <psez:sectionZm>
                  <psez:sectionZmObj sectionId="{CC39693C-857B-41E0-9382-F9721A48E05C}">
                    <psez:zmPr id="{16B05E80-07BC-4895-944D-C7B51FFEC6EF}"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61" name="Section Zoom 1160">
                <a:hlinkClick r:id="rId8" action="ppaction://hlinksldjump"/>
                <a:extLst>
                  <a:ext uri="{FF2B5EF4-FFF2-40B4-BE49-F238E27FC236}">
                    <a16:creationId xmlns:a16="http://schemas.microsoft.com/office/drawing/2014/main" id="{230AF45F-422E-5A6F-A8D8-1516E577DB47}"/>
                  </a:ext>
                </a:extLst>
              </p:cNvPr>
              <p:cNvPicPr>
                <a:picLocks noGrp="1" noRot="1" noChangeAspect="1" noMove="1" noResize="1" noEditPoints="1" noAdjustHandles="1" noChangeArrowheads="1" noChangeShapeType="1"/>
              </p:cNvPicPr>
              <p:nvPr/>
            </p:nvPicPr>
            <p:blipFill>
              <a:blip r:embed="rId9"/>
              <a:stretch>
                <a:fillRect/>
              </a:stretch>
            </p:blipFill>
            <p:spPr>
              <a:xfrm>
                <a:off x="329369" y="3343860"/>
                <a:ext cx="2286000" cy="12858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163" name="Section Zoom 1162">
                <a:extLst>
                  <a:ext uri="{FF2B5EF4-FFF2-40B4-BE49-F238E27FC236}">
                    <a16:creationId xmlns:a16="http://schemas.microsoft.com/office/drawing/2014/main" id="{65E1172C-2662-06E8-3A88-774E71E6F487}"/>
                  </a:ext>
                </a:extLst>
              </p:cNvPr>
              <p:cNvGraphicFramePr>
                <a:graphicFrameLocks noChangeAspect="1"/>
              </p:cNvGraphicFramePr>
              <p:nvPr>
                <p:extLst>
                  <p:ext uri="{D42A27DB-BD31-4B8C-83A1-F6EECF244321}">
                    <p14:modId xmlns:p14="http://schemas.microsoft.com/office/powerpoint/2010/main" val="3234394866"/>
                  </p:ext>
                </p:extLst>
              </p:nvPr>
            </p:nvGraphicFramePr>
            <p:xfrm>
              <a:off x="6503973" y="917944"/>
              <a:ext cx="2286000" cy="1285875"/>
            </p:xfrm>
            <a:graphic>
              <a:graphicData uri="http://schemas.microsoft.com/office/powerpoint/2016/sectionzoom">
                <psez:sectionZm>
                  <psez:sectionZmObj sectionId="{F7A125A1-3108-4FAA-A6BB-5574C83ED5AE}">
                    <psez:zmPr id="{FE41072B-7229-45C6-A23D-A1FB6A0F1CE0}" transitionDur="1000">
                      <p166:blipFill xmlns:p166="http://schemas.microsoft.com/office/powerpoint/2016/6/main">
                        <a:blip r:embed="rId10"/>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63" name="Section Zoom 1162">
                <a:hlinkClick r:id="rId11" action="ppaction://hlinksldjump"/>
                <a:extLst>
                  <a:ext uri="{FF2B5EF4-FFF2-40B4-BE49-F238E27FC236}">
                    <a16:creationId xmlns:a16="http://schemas.microsoft.com/office/drawing/2014/main" id="{65E1172C-2662-06E8-3A88-774E71E6F487}"/>
                  </a:ext>
                </a:extLst>
              </p:cNvPr>
              <p:cNvPicPr>
                <a:picLocks noGrp="1" noRot="1" noChangeAspect="1" noMove="1" noResize="1" noEditPoints="1" noAdjustHandles="1" noChangeArrowheads="1" noChangeShapeType="1"/>
              </p:cNvPicPr>
              <p:nvPr/>
            </p:nvPicPr>
            <p:blipFill>
              <a:blip r:embed="rId12"/>
              <a:stretch>
                <a:fillRect/>
              </a:stretch>
            </p:blipFill>
            <p:spPr>
              <a:xfrm>
                <a:off x="6503973" y="917944"/>
                <a:ext cx="2286000" cy="12858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165" name="Section Zoom 1164">
                <a:extLst>
                  <a:ext uri="{FF2B5EF4-FFF2-40B4-BE49-F238E27FC236}">
                    <a16:creationId xmlns:a16="http://schemas.microsoft.com/office/drawing/2014/main" id="{613B7A9D-82C9-2E60-1054-92EC8CF4E51A}"/>
                  </a:ext>
                </a:extLst>
              </p:cNvPr>
              <p:cNvGraphicFramePr>
                <a:graphicFrameLocks noChangeAspect="1"/>
              </p:cNvGraphicFramePr>
              <p:nvPr>
                <p:extLst>
                  <p:ext uri="{D42A27DB-BD31-4B8C-83A1-F6EECF244321}">
                    <p14:modId xmlns:p14="http://schemas.microsoft.com/office/powerpoint/2010/main" val="4095609568"/>
                  </p:ext>
                </p:extLst>
              </p:nvPr>
            </p:nvGraphicFramePr>
            <p:xfrm>
              <a:off x="6627298" y="2230565"/>
              <a:ext cx="2286000" cy="1285875"/>
            </p:xfrm>
            <a:graphic>
              <a:graphicData uri="http://schemas.microsoft.com/office/powerpoint/2016/sectionzoom">
                <psez:sectionZm>
                  <psez:sectionZmObj sectionId="{BE3DC603-0623-41C5-89C5-A696CE1CF048}">
                    <psez:zmPr id="{1FEC7B9A-4BCE-4204-9C32-4AB989F28909}" transitionDur="1000">
                      <p166:blipFill xmlns:p166="http://schemas.microsoft.com/office/powerpoint/2016/6/main">
                        <a:blip r:embed="rId13"/>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65" name="Section Zoom 1164">
                <a:hlinkClick r:id="rId14" action="ppaction://hlinksldjump"/>
                <a:extLst>
                  <a:ext uri="{FF2B5EF4-FFF2-40B4-BE49-F238E27FC236}">
                    <a16:creationId xmlns:a16="http://schemas.microsoft.com/office/drawing/2014/main" id="{613B7A9D-82C9-2E60-1054-92EC8CF4E51A}"/>
                  </a:ext>
                </a:extLst>
              </p:cNvPr>
              <p:cNvPicPr>
                <a:picLocks noGrp="1" noRot="1" noChangeAspect="1" noMove="1" noResize="1" noEditPoints="1" noAdjustHandles="1" noChangeArrowheads="1" noChangeShapeType="1"/>
              </p:cNvPicPr>
              <p:nvPr/>
            </p:nvPicPr>
            <p:blipFill>
              <a:blip r:embed="rId15"/>
              <a:stretch>
                <a:fillRect/>
              </a:stretch>
            </p:blipFill>
            <p:spPr>
              <a:xfrm>
                <a:off x="6627298" y="2230565"/>
                <a:ext cx="2286000" cy="12858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167" name="Section Zoom 1166">
                <a:extLst>
                  <a:ext uri="{FF2B5EF4-FFF2-40B4-BE49-F238E27FC236}">
                    <a16:creationId xmlns:a16="http://schemas.microsoft.com/office/drawing/2014/main" id="{C8B37CAB-224E-8F7A-5FAE-36325B9A1C71}"/>
                  </a:ext>
                </a:extLst>
              </p:cNvPr>
              <p:cNvGraphicFramePr>
                <a:graphicFrameLocks noChangeAspect="1"/>
              </p:cNvGraphicFramePr>
              <p:nvPr>
                <p:extLst>
                  <p:ext uri="{D42A27DB-BD31-4B8C-83A1-F6EECF244321}">
                    <p14:modId xmlns:p14="http://schemas.microsoft.com/office/powerpoint/2010/main" val="3727466847"/>
                  </p:ext>
                </p:extLst>
              </p:nvPr>
            </p:nvGraphicFramePr>
            <p:xfrm>
              <a:off x="6381246" y="3515197"/>
              <a:ext cx="2286000" cy="1285875"/>
            </p:xfrm>
            <a:graphic>
              <a:graphicData uri="http://schemas.microsoft.com/office/powerpoint/2016/sectionzoom">
                <psez:sectionZm>
                  <psez:sectionZmObj sectionId="{A60E450D-DFDD-4E47-9EB3-10A5159AF99F}">
                    <psez:zmPr id="{AF5DCFCC-E5EE-427B-B91B-07817E90E97F}" transitionDur="1000">
                      <p166:blipFill xmlns:p166="http://schemas.microsoft.com/office/powerpoint/2016/6/main">
                        <a:blip r:embed="rId16"/>
                        <a:stretch>
                          <a:fillRect/>
                        </a:stretch>
                      </p166:blipFill>
                      <p166:spPr xmlns:p166="http://schemas.microsoft.com/office/powerpoint/2016/6/main">
                        <a:xfrm>
                          <a:off x="0" y="0"/>
                          <a:ext cx="2286000" cy="1285875"/>
                        </a:xfrm>
                        <a:prstGeom prst="rect">
                          <a:avLst/>
                        </a:prstGeom>
                        <a:ln w="3175">
                          <a:noFill/>
                        </a:ln>
                      </p166:spPr>
                    </psez:zmPr>
                  </psez:sectionZmObj>
                </psez:sectionZm>
              </a:graphicData>
            </a:graphic>
          </p:graphicFrame>
        </mc:Choice>
        <mc:Fallback xmlns="">
          <p:pic>
            <p:nvPicPr>
              <p:cNvPr id="1167" name="Section Zoom 1166">
                <a:hlinkClick r:id="rId17" action="ppaction://hlinksldjump"/>
                <a:extLst>
                  <a:ext uri="{FF2B5EF4-FFF2-40B4-BE49-F238E27FC236}">
                    <a16:creationId xmlns:a16="http://schemas.microsoft.com/office/drawing/2014/main" id="{C8B37CAB-224E-8F7A-5FAE-36325B9A1C71}"/>
                  </a:ext>
                </a:extLst>
              </p:cNvPr>
              <p:cNvPicPr>
                <a:picLocks noGrp="1" noRot="1" noChangeAspect="1" noMove="1" noResize="1" noEditPoints="1" noAdjustHandles="1" noChangeArrowheads="1" noChangeShapeType="1"/>
              </p:cNvPicPr>
              <p:nvPr/>
            </p:nvPicPr>
            <p:blipFill>
              <a:blip r:embed="rId18"/>
              <a:stretch>
                <a:fillRect/>
              </a:stretch>
            </p:blipFill>
            <p:spPr>
              <a:xfrm>
                <a:off x="6381246" y="3515197"/>
                <a:ext cx="2286000" cy="1285875"/>
              </a:xfrm>
              <a:prstGeom prst="rect">
                <a:avLst/>
              </a:prstGeom>
              <a:ln w="3175">
                <a:noFill/>
              </a:ln>
            </p:spPr>
          </p:pic>
        </mc:Fallback>
      </mc:AlternateContent>
      <p:sp>
        <p:nvSpPr>
          <p:cNvPr id="46" name="TextBox 45">
            <a:extLst>
              <a:ext uri="{FF2B5EF4-FFF2-40B4-BE49-F238E27FC236}">
                <a16:creationId xmlns:a16="http://schemas.microsoft.com/office/drawing/2014/main" id="{5187EBF2-62BB-D0CF-44F0-D614F589FD2B}"/>
              </a:ext>
            </a:extLst>
          </p:cNvPr>
          <p:cNvSpPr txBox="1"/>
          <p:nvPr/>
        </p:nvSpPr>
        <p:spPr>
          <a:xfrm>
            <a:off x="2224949" y="-90915"/>
            <a:ext cx="4387271" cy="889985"/>
          </a:xfrm>
          <a:custGeom>
            <a:avLst/>
            <a:gdLst/>
            <a:ahLst/>
            <a:cxnLst/>
            <a:rect l="l" t="t" r="r" b="b"/>
            <a:pathLst>
              <a:path w="4947374" h="889985">
                <a:moveTo>
                  <a:pt x="2441218" y="258892"/>
                </a:moveTo>
                <a:lnTo>
                  <a:pt x="2491010" y="392986"/>
                </a:lnTo>
                <a:lnTo>
                  <a:pt x="2392411" y="392986"/>
                </a:lnTo>
                <a:close/>
                <a:moveTo>
                  <a:pt x="612418" y="258892"/>
                </a:moveTo>
                <a:lnTo>
                  <a:pt x="662210" y="392986"/>
                </a:lnTo>
                <a:lnTo>
                  <a:pt x="563611" y="392986"/>
                </a:lnTo>
                <a:close/>
                <a:moveTo>
                  <a:pt x="1229445" y="235721"/>
                </a:moveTo>
                <a:lnTo>
                  <a:pt x="1264694" y="235721"/>
                </a:lnTo>
                <a:cubicBezTo>
                  <a:pt x="1290987" y="235721"/>
                  <a:pt x="1308488" y="236543"/>
                  <a:pt x="1317198" y="238186"/>
                </a:cubicBezTo>
                <a:cubicBezTo>
                  <a:pt x="1329030" y="240322"/>
                  <a:pt x="1338808" y="245663"/>
                  <a:pt x="1346531" y="254208"/>
                </a:cubicBezTo>
                <a:cubicBezTo>
                  <a:pt x="1354255" y="262754"/>
                  <a:pt x="1358116" y="273600"/>
                  <a:pt x="1358116" y="286746"/>
                </a:cubicBezTo>
                <a:cubicBezTo>
                  <a:pt x="1358116" y="297427"/>
                  <a:pt x="1355364" y="306794"/>
                  <a:pt x="1349859" y="314847"/>
                </a:cubicBezTo>
                <a:cubicBezTo>
                  <a:pt x="1344354" y="322899"/>
                  <a:pt x="1336753" y="328815"/>
                  <a:pt x="1327058" y="332594"/>
                </a:cubicBezTo>
                <a:cubicBezTo>
                  <a:pt x="1317362" y="336374"/>
                  <a:pt x="1298136" y="338264"/>
                  <a:pt x="1269378" y="338264"/>
                </a:cubicBezTo>
                <a:lnTo>
                  <a:pt x="1229445" y="338264"/>
                </a:lnTo>
                <a:close/>
                <a:moveTo>
                  <a:pt x="896070" y="235721"/>
                </a:moveTo>
                <a:lnTo>
                  <a:pt x="931319" y="235721"/>
                </a:lnTo>
                <a:cubicBezTo>
                  <a:pt x="957612" y="235721"/>
                  <a:pt x="975113" y="236543"/>
                  <a:pt x="983823" y="238186"/>
                </a:cubicBezTo>
                <a:cubicBezTo>
                  <a:pt x="995655" y="240322"/>
                  <a:pt x="1005432" y="245663"/>
                  <a:pt x="1013156" y="254208"/>
                </a:cubicBezTo>
                <a:cubicBezTo>
                  <a:pt x="1020880" y="262754"/>
                  <a:pt x="1024741" y="273600"/>
                  <a:pt x="1024741" y="286746"/>
                </a:cubicBezTo>
                <a:cubicBezTo>
                  <a:pt x="1024741" y="297427"/>
                  <a:pt x="1021989" y="306794"/>
                  <a:pt x="1016484" y="314847"/>
                </a:cubicBezTo>
                <a:cubicBezTo>
                  <a:pt x="1010979" y="322899"/>
                  <a:pt x="1003378" y="328815"/>
                  <a:pt x="993683" y="332594"/>
                </a:cubicBezTo>
                <a:cubicBezTo>
                  <a:pt x="983987" y="336374"/>
                  <a:pt x="964761" y="338264"/>
                  <a:pt x="936003" y="338264"/>
                </a:cubicBezTo>
                <a:lnTo>
                  <a:pt x="896070" y="338264"/>
                </a:lnTo>
                <a:close/>
                <a:moveTo>
                  <a:pt x="3269823" y="230791"/>
                </a:moveTo>
                <a:cubicBezTo>
                  <a:pt x="3299896" y="230791"/>
                  <a:pt x="3324011" y="240980"/>
                  <a:pt x="3342170" y="261357"/>
                </a:cubicBezTo>
                <a:cubicBezTo>
                  <a:pt x="3360328" y="281734"/>
                  <a:pt x="3369408" y="312628"/>
                  <a:pt x="3369408" y="354040"/>
                </a:cubicBezTo>
                <a:cubicBezTo>
                  <a:pt x="3369408" y="395944"/>
                  <a:pt x="3360082" y="427372"/>
                  <a:pt x="3341430" y="448324"/>
                </a:cubicBezTo>
                <a:cubicBezTo>
                  <a:pt x="3322778" y="469277"/>
                  <a:pt x="3298910" y="479753"/>
                  <a:pt x="3269823" y="479753"/>
                </a:cubicBezTo>
                <a:cubicBezTo>
                  <a:pt x="3240736" y="479753"/>
                  <a:pt x="3216744" y="469195"/>
                  <a:pt x="3197846" y="448078"/>
                </a:cubicBezTo>
                <a:cubicBezTo>
                  <a:pt x="3178948" y="426961"/>
                  <a:pt x="3169499" y="395944"/>
                  <a:pt x="3169499" y="355026"/>
                </a:cubicBezTo>
                <a:cubicBezTo>
                  <a:pt x="3169499" y="313450"/>
                  <a:pt x="3178701" y="282350"/>
                  <a:pt x="3197106" y="261727"/>
                </a:cubicBezTo>
                <a:cubicBezTo>
                  <a:pt x="3215512" y="241103"/>
                  <a:pt x="3239750" y="230791"/>
                  <a:pt x="3269823" y="230791"/>
                </a:cubicBezTo>
                <a:close/>
                <a:moveTo>
                  <a:pt x="1491829" y="177548"/>
                </a:moveTo>
                <a:lnTo>
                  <a:pt x="1491829" y="535954"/>
                </a:lnTo>
                <a:lnTo>
                  <a:pt x="1746214" y="535954"/>
                </a:lnTo>
                <a:lnTo>
                  <a:pt x="1746214" y="475069"/>
                </a:lnTo>
                <a:lnTo>
                  <a:pt x="1564792" y="475069"/>
                </a:lnTo>
                <a:lnTo>
                  <a:pt x="1564792" y="177548"/>
                </a:lnTo>
                <a:close/>
                <a:moveTo>
                  <a:pt x="3500372" y="174590"/>
                </a:moveTo>
                <a:lnTo>
                  <a:pt x="3500372" y="535954"/>
                </a:lnTo>
                <a:lnTo>
                  <a:pt x="3568158" y="535954"/>
                </a:lnTo>
                <a:lnTo>
                  <a:pt x="3568158" y="300303"/>
                </a:lnTo>
                <a:lnTo>
                  <a:pt x="3713838" y="535954"/>
                </a:lnTo>
                <a:lnTo>
                  <a:pt x="3787047" y="535954"/>
                </a:lnTo>
                <a:lnTo>
                  <a:pt x="3787047" y="174590"/>
                </a:lnTo>
                <a:lnTo>
                  <a:pt x="3719261" y="174590"/>
                </a:lnTo>
                <a:lnTo>
                  <a:pt x="3719261" y="415910"/>
                </a:lnTo>
                <a:lnTo>
                  <a:pt x="3571363" y="174590"/>
                </a:lnTo>
                <a:close/>
                <a:moveTo>
                  <a:pt x="2954489" y="174590"/>
                </a:moveTo>
                <a:lnTo>
                  <a:pt x="2954489" y="535954"/>
                </a:lnTo>
                <a:lnTo>
                  <a:pt x="3027452" y="535954"/>
                </a:lnTo>
                <a:lnTo>
                  <a:pt x="3027452" y="174590"/>
                </a:lnTo>
                <a:close/>
                <a:moveTo>
                  <a:pt x="2626025" y="174590"/>
                </a:moveTo>
                <a:lnTo>
                  <a:pt x="2626025" y="235721"/>
                </a:lnTo>
                <a:lnTo>
                  <a:pt x="2733251" y="235721"/>
                </a:lnTo>
                <a:lnTo>
                  <a:pt x="2733251" y="535954"/>
                </a:lnTo>
                <a:lnTo>
                  <a:pt x="2806214" y="535954"/>
                </a:lnTo>
                <a:lnTo>
                  <a:pt x="2806214" y="235721"/>
                </a:lnTo>
                <a:lnTo>
                  <a:pt x="2913194" y="235721"/>
                </a:lnTo>
                <a:lnTo>
                  <a:pt x="2913194" y="174590"/>
                </a:lnTo>
                <a:close/>
                <a:moveTo>
                  <a:pt x="2403504" y="174590"/>
                </a:moveTo>
                <a:lnTo>
                  <a:pt x="2262754" y="535954"/>
                </a:lnTo>
                <a:lnTo>
                  <a:pt x="2340154" y="535954"/>
                </a:lnTo>
                <a:lnTo>
                  <a:pt x="2369980" y="453871"/>
                </a:lnTo>
                <a:lnTo>
                  <a:pt x="2514427" y="453871"/>
                </a:lnTo>
                <a:lnTo>
                  <a:pt x="2545979" y="535954"/>
                </a:lnTo>
                <a:lnTo>
                  <a:pt x="2625351" y="535954"/>
                </a:lnTo>
                <a:lnTo>
                  <a:pt x="2480657" y="174590"/>
                </a:lnTo>
                <a:close/>
                <a:moveTo>
                  <a:pt x="1792439" y="174590"/>
                </a:moveTo>
                <a:lnTo>
                  <a:pt x="1792439" y="535954"/>
                </a:lnTo>
                <a:lnTo>
                  <a:pt x="1865402" y="535954"/>
                </a:lnTo>
                <a:lnTo>
                  <a:pt x="1865402" y="174590"/>
                </a:lnTo>
                <a:close/>
                <a:moveTo>
                  <a:pt x="1156482" y="174590"/>
                </a:moveTo>
                <a:lnTo>
                  <a:pt x="1156482" y="535954"/>
                </a:lnTo>
                <a:lnTo>
                  <a:pt x="1229445" y="535954"/>
                </a:lnTo>
                <a:lnTo>
                  <a:pt x="1229445" y="399641"/>
                </a:lnTo>
                <a:lnTo>
                  <a:pt x="1277019" y="399641"/>
                </a:lnTo>
                <a:cubicBezTo>
                  <a:pt x="1310050" y="399641"/>
                  <a:pt x="1335274" y="397916"/>
                  <a:pt x="1352693" y="394465"/>
                </a:cubicBezTo>
                <a:cubicBezTo>
                  <a:pt x="1365511" y="391671"/>
                  <a:pt x="1378124" y="385961"/>
                  <a:pt x="1390531" y="377333"/>
                </a:cubicBezTo>
                <a:cubicBezTo>
                  <a:pt x="1402938" y="368706"/>
                  <a:pt x="1413167" y="356833"/>
                  <a:pt x="1421219" y="341715"/>
                </a:cubicBezTo>
                <a:cubicBezTo>
                  <a:pt x="1429272" y="326596"/>
                  <a:pt x="1433298" y="307945"/>
                  <a:pt x="1433298" y="285760"/>
                </a:cubicBezTo>
                <a:cubicBezTo>
                  <a:pt x="1433298" y="257002"/>
                  <a:pt x="1426314" y="233544"/>
                  <a:pt x="1412346" y="215385"/>
                </a:cubicBezTo>
                <a:cubicBezTo>
                  <a:pt x="1398378" y="197227"/>
                  <a:pt x="1381041" y="185436"/>
                  <a:pt x="1360335" y="180013"/>
                </a:cubicBezTo>
                <a:cubicBezTo>
                  <a:pt x="1346860" y="176398"/>
                  <a:pt x="1317937" y="174590"/>
                  <a:pt x="1273568" y="174590"/>
                </a:cubicBezTo>
                <a:close/>
                <a:moveTo>
                  <a:pt x="823107" y="174590"/>
                </a:moveTo>
                <a:lnTo>
                  <a:pt x="823107" y="535954"/>
                </a:lnTo>
                <a:lnTo>
                  <a:pt x="896070" y="535954"/>
                </a:lnTo>
                <a:lnTo>
                  <a:pt x="896070" y="399641"/>
                </a:lnTo>
                <a:lnTo>
                  <a:pt x="943644" y="399641"/>
                </a:lnTo>
                <a:cubicBezTo>
                  <a:pt x="976675" y="399641"/>
                  <a:pt x="1001899" y="397916"/>
                  <a:pt x="1019318" y="394465"/>
                </a:cubicBezTo>
                <a:cubicBezTo>
                  <a:pt x="1032136" y="391671"/>
                  <a:pt x="1044749" y="385961"/>
                  <a:pt x="1057156" y="377333"/>
                </a:cubicBezTo>
                <a:cubicBezTo>
                  <a:pt x="1069563" y="368706"/>
                  <a:pt x="1079792" y="356833"/>
                  <a:pt x="1087845" y="341715"/>
                </a:cubicBezTo>
                <a:cubicBezTo>
                  <a:pt x="1095897" y="326596"/>
                  <a:pt x="1099923" y="307945"/>
                  <a:pt x="1099923" y="285760"/>
                </a:cubicBezTo>
                <a:cubicBezTo>
                  <a:pt x="1099923" y="257002"/>
                  <a:pt x="1092939" y="233544"/>
                  <a:pt x="1078971" y="215385"/>
                </a:cubicBezTo>
                <a:cubicBezTo>
                  <a:pt x="1065002" y="197227"/>
                  <a:pt x="1047666" y="185436"/>
                  <a:pt x="1026960" y="180013"/>
                </a:cubicBezTo>
                <a:cubicBezTo>
                  <a:pt x="1013485" y="176398"/>
                  <a:pt x="984562" y="174590"/>
                  <a:pt x="940193" y="174590"/>
                </a:cubicBezTo>
                <a:close/>
                <a:moveTo>
                  <a:pt x="574704" y="174590"/>
                </a:moveTo>
                <a:lnTo>
                  <a:pt x="433954" y="535954"/>
                </a:lnTo>
                <a:lnTo>
                  <a:pt x="511354" y="535954"/>
                </a:lnTo>
                <a:lnTo>
                  <a:pt x="541180" y="453871"/>
                </a:lnTo>
                <a:lnTo>
                  <a:pt x="685627" y="453871"/>
                </a:lnTo>
                <a:lnTo>
                  <a:pt x="717179" y="535954"/>
                </a:lnTo>
                <a:lnTo>
                  <a:pt x="796551" y="535954"/>
                </a:lnTo>
                <a:lnTo>
                  <a:pt x="651857" y="174590"/>
                </a:lnTo>
                <a:close/>
                <a:moveTo>
                  <a:pt x="3997560" y="168428"/>
                </a:moveTo>
                <a:cubicBezTo>
                  <a:pt x="3969788" y="168428"/>
                  <a:pt x="3946083" y="172618"/>
                  <a:pt x="3926446" y="180999"/>
                </a:cubicBezTo>
                <a:cubicBezTo>
                  <a:pt x="3906808" y="189380"/>
                  <a:pt x="3891772" y="201581"/>
                  <a:pt x="3881337" y="217604"/>
                </a:cubicBezTo>
                <a:cubicBezTo>
                  <a:pt x="3870902" y="233626"/>
                  <a:pt x="3865684" y="250840"/>
                  <a:pt x="3865684" y="269245"/>
                </a:cubicBezTo>
                <a:cubicBezTo>
                  <a:pt x="3865684" y="297838"/>
                  <a:pt x="3876777" y="322077"/>
                  <a:pt x="3898961" y="341961"/>
                </a:cubicBezTo>
                <a:cubicBezTo>
                  <a:pt x="3914737" y="356094"/>
                  <a:pt x="3942180" y="368008"/>
                  <a:pt x="3981291" y="377703"/>
                </a:cubicBezTo>
                <a:cubicBezTo>
                  <a:pt x="4011692" y="385262"/>
                  <a:pt x="4031166" y="390521"/>
                  <a:pt x="4039711" y="393479"/>
                </a:cubicBezTo>
                <a:cubicBezTo>
                  <a:pt x="4052200" y="397916"/>
                  <a:pt x="4060951" y="403133"/>
                  <a:pt x="4065963" y="409132"/>
                </a:cubicBezTo>
                <a:cubicBezTo>
                  <a:pt x="4070975" y="415130"/>
                  <a:pt x="4073481" y="422401"/>
                  <a:pt x="4073481" y="430946"/>
                </a:cubicBezTo>
                <a:cubicBezTo>
                  <a:pt x="4073481" y="444257"/>
                  <a:pt x="4067524" y="455884"/>
                  <a:pt x="4055610" y="465826"/>
                </a:cubicBezTo>
                <a:cubicBezTo>
                  <a:pt x="4043696" y="475768"/>
                  <a:pt x="4025989" y="480739"/>
                  <a:pt x="4002490" y="480739"/>
                </a:cubicBezTo>
                <a:cubicBezTo>
                  <a:pt x="3980305" y="480739"/>
                  <a:pt x="3962681" y="475152"/>
                  <a:pt x="3949616" y="463977"/>
                </a:cubicBezTo>
                <a:cubicBezTo>
                  <a:pt x="3936552" y="452803"/>
                  <a:pt x="3927884" y="435301"/>
                  <a:pt x="3923611" y="411473"/>
                </a:cubicBezTo>
                <a:lnTo>
                  <a:pt x="3852620" y="418375"/>
                </a:lnTo>
                <a:cubicBezTo>
                  <a:pt x="3857386" y="458801"/>
                  <a:pt x="3872011" y="489572"/>
                  <a:pt x="3896496" y="510688"/>
                </a:cubicBezTo>
                <a:cubicBezTo>
                  <a:pt x="3920982" y="531805"/>
                  <a:pt x="3956066" y="542363"/>
                  <a:pt x="4001750" y="542363"/>
                </a:cubicBezTo>
                <a:cubicBezTo>
                  <a:pt x="4033138" y="542363"/>
                  <a:pt x="4059348" y="537967"/>
                  <a:pt x="4080383" y="529175"/>
                </a:cubicBezTo>
                <a:cubicBezTo>
                  <a:pt x="4101417" y="520384"/>
                  <a:pt x="4117686" y="506950"/>
                  <a:pt x="4129189" y="488873"/>
                </a:cubicBezTo>
                <a:cubicBezTo>
                  <a:pt x="4140692" y="470797"/>
                  <a:pt x="4146444" y="451406"/>
                  <a:pt x="4146444" y="430700"/>
                </a:cubicBezTo>
                <a:cubicBezTo>
                  <a:pt x="4146444" y="407858"/>
                  <a:pt x="4141637" y="388672"/>
                  <a:pt x="4132024" y="373143"/>
                </a:cubicBezTo>
                <a:cubicBezTo>
                  <a:pt x="4122410" y="357614"/>
                  <a:pt x="4109100" y="345371"/>
                  <a:pt x="4092091" y="336415"/>
                </a:cubicBezTo>
                <a:cubicBezTo>
                  <a:pt x="4075083" y="327459"/>
                  <a:pt x="4048831" y="318791"/>
                  <a:pt x="4013336" y="310410"/>
                </a:cubicBezTo>
                <a:cubicBezTo>
                  <a:pt x="3977840" y="302029"/>
                  <a:pt x="3955491" y="293977"/>
                  <a:pt x="3946289" y="286253"/>
                </a:cubicBezTo>
                <a:cubicBezTo>
                  <a:pt x="3939058" y="280173"/>
                  <a:pt x="3935443" y="272860"/>
                  <a:pt x="3935443" y="264315"/>
                </a:cubicBezTo>
                <a:cubicBezTo>
                  <a:pt x="3935443" y="254948"/>
                  <a:pt x="3939304" y="247471"/>
                  <a:pt x="3947028" y="241884"/>
                </a:cubicBezTo>
                <a:cubicBezTo>
                  <a:pt x="3959024" y="233174"/>
                  <a:pt x="3975622" y="228819"/>
                  <a:pt x="3996820" y="228819"/>
                </a:cubicBezTo>
                <a:cubicBezTo>
                  <a:pt x="4017362" y="228819"/>
                  <a:pt x="4032768" y="232886"/>
                  <a:pt x="4043039" y="241021"/>
                </a:cubicBezTo>
                <a:cubicBezTo>
                  <a:pt x="4053309" y="249155"/>
                  <a:pt x="4060006" y="262507"/>
                  <a:pt x="4063128" y="281077"/>
                </a:cubicBezTo>
                <a:lnTo>
                  <a:pt x="4136091" y="277872"/>
                </a:lnTo>
                <a:cubicBezTo>
                  <a:pt x="4134941" y="244677"/>
                  <a:pt x="4122903" y="218138"/>
                  <a:pt x="4099979" y="198254"/>
                </a:cubicBezTo>
                <a:cubicBezTo>
                  <a:pt x="4077055" y="178370"/>
                  <a:pt x="4042915" y="168428"/>
                  <a:pt x="3997560" y="168428"/>
                </a:cubicBezTo>
                <a:close/>
                <a:moveTo>
                  <a:pt x="3269083" y="168428"/>
                </a:moveTo>
                <a:cubicBezTo>
                  <a:pt x="3239668" y="168428"/>
                  <a:pt x="3213704" y="173193"/>
                  <a:pt x="3191191" y="182724"/>
                </a:cubicBezTo>
                <a:cubicBezTo>
                  <a:pt x="3174264" y="189791"/>
                  <a:pt x="3158694" y="200636"/>
                  <a:pt x="3144479" y="215262"/>
                </a:cubicBezTo>
                <a:cubicBezTo>
                  <a:pt x="3130265" y="229887"/>
                  <a:pt x="3119049" y="246403"/>
                  <a:pt x="3110833" y="264808"/>
                </a:cubicBezTo>
                <a:cubicBezTo>
                  <a:pt x="3099822" y="289786"/>
                  <a:pt x="3094317" y="320680"/>
                  <a:pt x="3094317" y="357491"/>
                </a:cubicBezTo>
                <a:cubicBezTo>
                  <a:pt x="3094317" y="415006"/>
                  <a:pt x="3110175" y="460156"/>
                  <a:pt x="3141891" y="492940"/>
                </a:cubicBezTo>
                <a:cubicBezTo>
                  <a:pt x="3173607" y="525724"/>
                  <a:pt x="3216333" y="542116"/>
                  <a:pt x="3270069" y="542116"/>
                </a:cubicBezTo>
                <a:cubicBezTo>
                  <a:pt x="3323148" y="542116"/>
                  <a:pt x="3365546" y="525642"/>
                  <a:pt x="3397262" y="492694"/>
                </a:cubicBezTo>
                <a:cubicBezTo>
                  <a:pt x="3428978" y="459746"/>
                  <a:pt x="3444836" y="414103"/>
                  <a:pt x="3444836" y="355765"/>
                </a:cubicBezTo>
                <a:cubicBezTo>
                  <a:pt x="3444836" y="296934"/>
                  <a:pt x="3428855" y="251004"/>
                  <a:pt x="3396892" y="217973"/>
                </a:cubicBezTo>
                <a:cubicBezTo>
                  <a:pt x="3364929" y="184943"/>
                  <a:pt x="3322327" y="168428"/>
                  <a:pt x="3269083" y="168428"/>
                </a:cubicBezTo>
                <a:close/>
                <a:moveTo>
                  <a:pt x="2093811" y="168428"/>
                </a:moveTo>
                <a:cubicBezTo>
                  <a:pt x="2043197" y="168428"/>
                  <a:pt x="2002361" y="185066"/>
                  <a:pt x="1971302" y="218343"/>
                </a:cubicBezTo>
                <a:cubicBezTo>
                  <a:pt x="1940244" y="251620"/>
                  <a:pt x="1924714" y="298331"/>
                  <a:pt x="1924714" y="358476"/>
                </a:cubicBezTo>
                <a:cubicBezTo>
                  <a:pt x="1924714" y="415335"/>
                  <a:pt x="1940161" y="460156"/>
                  <a:pt x="1971056" y="492940"/>
                </a:cubicBezTo>
                <a:cubicBezTo>
                  <a:pt x="2001950" y="525724"/>
                  <a:pt x="2041390" y="542116"/>
                  <a:pt x="2089374" y="542116"/>
                </a:cubicBezTo>
                <a:cubicBezTo>
                  <a:pt x="2128156" y="542116"/>
                  <a:pt x="2160160" y="532544"/>
                  <a:pt x="2185385" y="513400"/>
                </a:cubicBezTo>
                <a:cubicBezTo>
                  <a:pt x="2210609" y="494255"/>
                  <a:pt x="2228645" y="464963"/>
                  <a:pt x="2239491" y="425524"/>
                </a:cubicBezTo>
                <a:lnTo>
                  <a:pt x="2168746" y="403092"/>
                </a:lnTo>
                <a:cubicBezTo>
                  <a:pt x="2162666" y="429550"/>
                  <a:pt x="2152642" y="448941"/>
                  <a:pt x="2138673" y="461266"/>
                </a:cubicBezTo>
                <a:cubicBezTo>
                  <a:pt x="2124706" y="473590"/>
                  <a:pt x="2108026" y="479753"/>
                  <a:pt x="2088635" y="479753"/>
                </a:cubicBezTo>
                <a:cubicBezTo>
                  <a:pt x="2062342" y="479753"/>
                  <a:pt x="2040979" y="470057"/>
                  <a:pt x="2024546" y="450666"/>
                </a:cubicBezTo>
                <a:cubicBezTo>
                  <a:pt x="2008113" y="431275"/>
                  <a:pt x="1999896" y="398738"/>
                  <a:pt x="1999896" y="353054"/>
                </a:cubicBezTo>
                <a:cubicBezTo>
                  <a:pt x="1999896" y="309999"/>
                  <a:pt x="2008236" y="278858"/>
                  <a:pt x="2024915" y="259631"/>
                </a:cubicBezTo>
                <a:cubicBezTo>
                  <a:pt x="2041595" y="240405"/>
                  <a:pt x="2063328" y="230791"/>
                  <a:pt x="2090114" y="230791"/>
                </a:cubicBezTo>
                <a:cubicBezTo>
                  <a:pt x="2109505" y="230791"/>
                  <a:pt x="2125979" y="236214"/>
                  <a:pt x="2139536" y="247060"/>
                </a:cubicBezTo>
                <a:cubicBezTo>
                  <a:pt x="2153093" y="257906"/>
                  <a:pt x="2162008" y="272696"/>
                  <a:pt x="2166281" y="291429"/>
                </a:cubicBezTo>
                <a:lnTo>
                  <a:pt x="2238505" y="274175"/>
                </a:lnTo>
                <a:cubicBezTo>
                  <a:pt x="2230288" y="245252"/>
                  <a:pt x="2217963" y="223068"/>
                  <a:pt x="2201530" y="207621"/>
                </a:cubicBezTo>
                <a:cubicBezTo>
                  <a:pt x="2173922" y="181492"/>
                  <a:pt x="2138016" y="168428"/>
                  <a:pt x="2093811" y="168428"/>
                </a:cubicBezTo>
                <a:close/>
                <a:moveTo>
                  <a:pt x="148334" y="0"/>
                </a:moveTo>
                <a:lnTo>
                  <a:pt x="4799040" y="0"/>
                </a:lnTo>
                <a:cubicBezTo>
                  <a:pt x="4880963" y="0"/>
                  <a:pt x="4947374" y="66411"/>
                  <a:pt x="4947374" y="148334"/>
                </a:cubicBezTo>
                <a:lnTo>
                  <a:pt x="4947374" y="741651"/>
                </a:lnTo>
                <a:cubicBezTo>
                  <a:pt x="4947374" y="823574"/>
                  <a:pt x="4880963" y="889985"/>
                  <a:pt x="4799040" y="889985"/>
                </a:cubicBezTo>
                <a:lnTo>
                  <a:pt x="148334" y="889985"/>
                </a:lnTo>
                <a:cubicBezTo>
                  <a:pt x="66411" y="889985"/>
                  <a:pt x="0" y="823574"/>
                  <a:pt x="0" y="741651"/>
                </a:cubicBezTo>
                <a:lnTo>
                  <a:pt x="0" y="148334"/>
                </a:lnTo>
                <a:cubicBezTo>
                  <a:pt x="0" y="66411"/>
                  <a:pt x="66411" y="0"/>
                  <a:pt x="148334" y="0"/>
                </a:cubicBezTo>
                <a:close/>
              </a:path>
            </a:pathLst>
          </a:custGeom>
          <a:solidFill>
            <a:srgbClr val="AE5FF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4000" b="1" dirty="0"/>
          </a:p>
        </p:txBody>
      </p:sp>
      <p:grpSp>
        <p:nvGrpSpPr>
          <p:cNvPr id="47" name="Group 46">
            <a:extLst>
              <a:ext uri="{FF2B5EF4-FFF2-40B4-BE49-F238E27FC236}">
                <a16:creationId xmlns:a16="http://schemas.microsoft.com/office/drawing/2014/main" id="{986910C7-88EF-C192-C3DC-7375A955546D}"/>
              </a:ext>
            </a:extLst>
          </p:cNvPr>
          <p:cNvGrpSpPr/>
          <p:nvPr/>
        </p:nvGrpSpPr>
        <p:grpSpPr>
          <a:xfrm>
            <a:off x="2275196" y="-98178"/>
            <a:ext cx="4337024" cy="883644"/>
            <a:chOff x="292100" y="-1276244"/>
            <a:chExt cx="5927539" cy="3339695"/>
          </a:xfrm>
        </p:grpSpPr>
        <p:sp>
          <p:nvSpPr>
            <p:cNvPr id="48" name="Google Shape;1718;p28">
              <a:extLst>
                <a:ext uri="{FF2B5EF4-FFF2-40B4-BE49-F238E27FC236}">
                  <a16:creationId xmlns:a16="http://schemas.microsoft.com/office/drawing/2014/main" id="{47227DAC-EB01-2015-40FA-AB990C43A2A4}"/>
                </a:ext>
              </a:extLst>
            </p:cNvPr>
            <p:cNvSpPr/>
            <p:nvPr/>
          </p:nvSpPr>
          <p:spPr>
            <a:xfrm>
              <a:off x="292100" y="-1276244"/>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719;p28">
              <a:extLst>
                <a:ext uri="{FF2B5EF4-FFF2-40B4-BE49-F238E27FC236}">
                  <a16:creationId xmlns:a16="http://schemas.microsoft.com/office/drawing/2014/main" id="{A8885F4F-0DF2-BB78-616F-916DC9C2AD54}"/>
                </a:ext>
              </a:extLst>
            </p:cNvPr>
            <p:cNvSpPr/>
            <p:nvPr/>
          </p:nvSpPr>
          <p:spPr>
            <a:xfrm>
              <a:off x="292100" y="-1276243"/>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803986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5" name="!!a1">
            <a:extLst>
              <a:ext uri="{FF2B5EF4-FFF2-40B4-BE49-F238E27FC236}">
                <a16:creationId xmlns:a16="http://schemas.microsoft.com/office/drawing/2014/main" id="{7B03C72B-30D9-5772-6453-BE772C09655E}"/>
              </a:ext>
            </a:extLst>
          </p:cNvPr>
          <p:cNvGrpSpPr/>
          <p:nvPr/>
        </p:nvGrpSpPr>
        <p:grpSpPr>
          <a:xfrm>
            <a:off x="223016" y="1333500"/>
            <a:ext cx="3993501" cy="2148840"/>
            <a:chOff x="1700176" y="1035535"/>
            <a:chExt cx="5927539" cy="3339695"/>
          </a:xfrm>
        </p:grpSpPr>
        <p:sp>
          <p:nvSpPr>
            <p:cNvPr id="1718" name="Google Shape;1718;p28"/>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8"/>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a2">
            <a:extLst>
              <a:ext uri="{FF2B5EF4-FFF2-40B4-BE49-F238E27FC236}">
                <a16:creationId xmlns:a16="http://schemas.microsoft.com/office/drawing/2014/main" id="{9D50FB66-A711-16A7-08DC-49E2342C56D0}"/>
              </a:ext>
            </a:extLst>
          </p:cNvPr>
          <p:cNvGrpSpPr/>
          <p:nvPr/>
        </p:nvGrpSpPr>
        <p:grpSpPr>
          <a:xfrm>
            <a:off x="4468451" y="318310"/>
            <a:ext cx="4434594" cy="4524488"/>
            <a:chOff x="1700176" y="1035535"/>
            <a:chExt cx="5927539" cy="3339695"/>
          </a:xfrm>
        </p:grpSpPr>
        <p:sp>
          <p:nvSpPr>
            <p:cNvPr id="3" name="Google Shape;1718;p28">
              <a:extLst>
                <a:ext uri="{FF2B5EF4-FFF2-40B4-BE49-F238E27FC236}">
                  <a16:creationId xmlns:a16="http://schemas.microsoft.com/office/drawing/2014/main" id="{304CD25D-82ED-62EE-7FC9-73198A39D4E2}"/>
                </a:ext>
              </a:extLst>
            </p:cNvPr>
            <p:cNvSpPr/>
            <p:nvPr/>
          </p:nvSpPr>
          <p:spPr>
            <a:xfrm>
              <a:off x="1700176" y="1035535"/>
              <a:ext cx="5927539" cy="3339693"/>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719;p28">
              <a:extLst>
                <a:ext uri="{FF2B5EF4-FFF2-40B4-BE49-F238E27FC236}">
                  <a16:creationId xmlns:a16="http://schemas.microsoft.com/office/drawing/2014/main" id="{2462739A-A9EC-2F55-B23E-676084D6EFCD}"/>
                </a:ext>
              </a:extLst>
            </p:cNvPr>
            <p:cNvSpPr/>
            <p:nvPr/>
          </p:nvSpPr>
          <p:spPr>
            <a:xfrm>
              <a:off x="1700176" y="1035536"/>
              <a:ext cx="5927539" cy="333969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Google Shape;1739;p28">
            <a:extLst>
              <a:ext uri="{FF2B5EF4-FFF2-40B4-BE49-F238E27FC236}">
                <a16:creationId xmlns:a16="http://schemas.microsoft.com/office/drawing/2014/main" id="{10684C12-73BE-4254-562E-FCDB9352E914}"/>
              </a:ext>
            </a:extLst>
          </p:cNvPr>
          <p:cNvSpPr txBox="1"/>
          <p:nvPr/>
        </p:nvSpPr>
        <p:spPr>
          <a:xfrm>
            <a:off x="4342952" y="182710"/>
            <a:ext cx="4293835" cy="83218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Components</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7" name="Google Shape;1168;p21">
            <a:extLst>
              <a:ext uri="{FF2B5EF4-FFF2-40B4-BE49-F238E27FC236}">
                <a16:creationId xmlns:a16="http://schemas.microsoft.com/office/drawing/2014/main" id="{75B1AA6C-3AB0-2C7A-AE9A-239E5BC7BBBA}"/>
              </a:ext>
            </a:extLst>
          </p:cNvPr>
          <p:cNvSpPr txBox="1"/>
          <p:nvPr/>
        </p:nvSpPr>
        <p:spPr>
          <a:xfrm>
            <a:off x="4678680" y="905387"/>
            <a:ext cx="4097930" cy="3791861"/>
          </a:xfrm>
          <a:prstGeom prst="rect">
            <a:avLst/>
          </a:prstGeom>
          <a:noFill/>
          <a:ln>
            <a:noFill/>
          </a:ln>
        </p:spPr>
        <p:txBody>
          <a:bodyPr spcFirstLastPara="1" wrap="square" lIns="91425" tIns="91425" rIns="91425" bIns="91425" anchor="ctr" anchorCtr="0">
            <a:noAutofit/>
          </a:bodyPr>
          <a:lstStyle/>
          <a:p>
            <a:pPr rtl="0" fontAlgn="base">
              <a:spcBef>
                <a:spcPts val="0"/>
              </a:spcBef>
              <a:spcAft>
                <a:spcPts val="0"/>
              </a:spcAft>
              <a:buFont typeface="+mj-lt"/>
              <a:buAutoNum type="arabicPeriod"/>
            </a:pPr>
            <a:r>
              <a:rPr lang="en-IN" b="1" i="0" u="none" strike="noStrike" dirty="0">
                <a:solidFill>
                  <a:srgbClr val="0D0D0D"/>
                </a:solidFill>
                <a:effectLst/>
                <a:latin typeface="+mj-lt"/>
              </a:rPr>
              <a:t>Hardware:</a:t>
            </a:r>
            <a:endParaRPr lang="en-IN" b="1" i="0" u="none" strike="noStrike" dirty="0">
              <a:solidFill>
                <a:srgbClr val="000000"/>
              </a:solidFill>
              <a:effectLst/>
              <a:latin typeface="+mj-lt"/>
            </a:endParaRPr>
          </a:p>
          <a:p>
            <a:pPr rtl="0" fontAlgn="base">
              <a:spcBef>
                <a:spcPts val="0"/>
              </a:spcBef>
              <a:spcAft>
                <a:spcPts val="0"/>
              </a:spcAft>
              <a:buFont typeface="Arial" panose="020B0604020202020204" pitchFamily="34" charset="0"/>
              <a:buChar char="•"/>
            </a:pPr>
            <a:r>
              <a:rPr lang="en-US" b="0" i="0" u="none" strike="noStrike" dirty="0">
                <a:solidFill>
                  <a:srgbClr val="0D0D0D"/>
                </a:solidFill>
                <a:effectLst/>
                <a:latin typeface="Arial" panose="020B0604020202020204" pitchFamily="34" charset="0"/>
              </a:rPr>
              <a:t>Graphics Processing Unit (GPU): The powerhouse behind rendering images, responsible for processing and manipulating graphical data.</a:t>
            </a:r>
          </a:p>
          <a:p>
            <a:pPr rtl="0" fontAlgn="base">
              <a:spcBef>
                <a:spcPts val="0"/>
              </a:spcBef>
              <a:spcAft>
                <a:spcPts val="0"/>
              </a:spcAft>
              <a:buFont typeface="Arial" panose="020B0604020202020204" pitchFamily="34" charset="0"/>
              <a:buChar char="•"/>
            </a:pPr>
            <a:r>
              <a:rPr lang="en-US" b="0" i="0" u="none" strike="noStrike" dirty="0">
                <a:solidFill>
                  <a:srgbClr val="0D0D0D"/>
                </a:solidFill>
                <a:effectLst/>
                <a:latin typeface="Arial" panose="020B0604020202020204" pitchFamily="34" charset="0"/>
              </a:rPr>
              <a:t>Monitor or Display Device: Where the final images are presented for users to see.</a:t>
            </a:r>
          </a:p>
          <a:p>
            <a:pPr marL="457200" rtl="0">
              <a:spcBef>
                <a:spcPts val="0"/>
              </a:spcBef>
              <a:spcAft>
                <a:spcPts val="0"/>
              </a:spcAft>
            </a:pPr>
            <a:endParaRPr lang="en-IN" dirty="0">
              <a:effectLst/>
              <a:latin typeface="+mj-lt"/>
            </a:endParaRPr>
          </a:p>
          <a:p>
            <a:pPr rtl="0" fontAlgn="base">
              <a:spcBef>
                <a:spcPts val="0"/>
              </a:spcBef>
              <a:spcAft>
                <a:spcPts val="0"/>
              </a:spcAft>
              <a:buFont typeface="+mj-lt"/>
              <a:buAutoNum type="arabicPeriod" startAt="2"/>
            </a:pPr>
            <a:r>
              <a:rPr lang="en-IN" b="1" i="0" u="none" strike="noStrike" dirty="0">
                <a:solidFill>
                  <a:srgbClr val="0D0D0D"/>
                </a:solidFill>
                <a:effectLst/>
                <a:latin typeface="+mj-lt"/>
              </a:rPr>
              <a:t>Software:</a:t>
            </a:r>
          </a:p>
          <a:p>
            <a:pPr rtl="0" fontAlgn="base">
              <a:spcBef>
                <a:spcPts val="0"/>
              </a:spcBef>
              <a:spcAft>
                <a:spcPts val="0"/>
              </a:spcAft>
              <a:buFont typeface="Arial" panose="020B0604020202020204" pitchFamily="34" charset="0"/>
              <a:buChar char="•"/>
            </a:pPr>
            <a:r>
              <a:rPr lang="en-IN" b="0" i="0" u="none" strike="noStrike" dirty="0">
                <a:solidFill>
                  <a:srgbClr val="0D0D0D"/>
                </a:solidFill>
                <a:effectLst/>
                <a:latin typeface="Arial" panose="020B0604020202020204" pitchFamily="34" charset="0"/>
              </a:rPr>
              <a:t>Modelling Software: Tools like Blender, Maya, or AutoCAD for creating 3D models.</a:t>
            </a:r>
          </a:p>
          <a:p>
            <a:pPr rtl="0" fontAlgn="base">
              <a:spcBef>
                <a:spcPts val="0"/>
              </a:spcBef>
              <a:spcAft>
                <a:spcPts val="0"/>
              </a:spcAft>
              <a:buFont typeface="Arial" panose="020B0604020202020204" pitchFamily="34" charset="0"/>
              <a:buChar char="•"/>
            </a:pPr>
            <a:r>
              <a:rPr lang="en-IN" b="0" i="0" u="none" strike="noStrike" dirty="0">
                <a:solidFill>
                  <a:srgbClr val="0D0D0D"/>
                </a:solidFill>
                <a:effectLst/>
                <a:latin typeface="Arial" panose="020B0604020202020204" pitchFamily="34" charset="0"/>
              </a:rPr>
              <a:t>Rendering Software: Programs like Pixar's RenderMan or NVIDIA's Mental Ray for generating photorealistic images from 3D models.</a:t>
            </a:r>
          </a:p>
          <a:p>
            <a:r>
              <a:rPr lang="en-IN" b="0" i="0" u="none" strike="noStrike" dirty="0">
                <a:solidFill>
                  <a:srgbClr val="0D0D0D"/>
                </a:solidFill>
                <a:effectLst/>
                <a:latin typeface="Arial" panose="020B0604020202020204" pitchFamily="34" charset="0"/>
              </a:rPr>
              <a:t>Image Editing Software: Familiar names like Adobe Photoshop or GIMP for editing and enhancing images.</a:t>
            </a:r>
            <a:endParaRPr lang="en-IN" b="0" i="0" u="none" strike="noStrike" dirty="0">
              <a:solidFill>
                <a:srgbClr val="0D0D0D"/>
              </a:solidFill>
              <a:effectLst/>
              <a:latin typeface="+mj-lt"/>
            </a:endParaRPr>
          </a:p>
        </p:txBody>
      </p:sp>
      <p:pic>
        <p:nvPicPr>
          <p:cNvPr id="8" name="Picture 7">
            <a:extLst>
              <a:ext uri="{FF2B5EF4-FFF2-40B4-BE49-F238E27FC236}">
                <a16:creationId xmlns:a16="http://schemas.microsoft.com/office/drawing/2014/main" id="{CEA91B2E-5E65-C25A-F8F8-E0B8BA4E0EC0}"/>
              </a:ext>
            </a:extLst>
          </p:cNvPr>
          <p:cNvPicPr>
            <a:picLocks noChangeAspect="1"/>
          </p:cNvPicPr>
          <p:nvPr/>
        </p:nvPicPr>
        <p:blipFill>
          <a:blip r:embed="rId3"/>
          <a:stretch>
            <a:fillRect/>
          </a:stretch>
        </p:blipFill>
        <p:spPr>
          <a:xfrm rot="20725780">
            <a:off x="136888" y="3701294"/>
            <a:ext cx="1247804" cy="1247804"/>
          </a:xfrm>
          <a:prstGeom prst="rect">
            <a:avLst/>
          </a:prstGeom>
        </p:spPr>
      </p:pic>
      <p:pic>
        <p:nvPicPr>
          <p:cNvPr id="9" name="Picture 8">
            <a:extLst>
              <a:ext uri="{FF2B5EF4-FFF2-40B4-BE49-F238E27FC236}">
                <a16:creationId xmlns:a16="http://schemas.microsoft.com/office/drawing/2014/main" id="{7705810F-F202-B68E-07CB-98E432B439C2}"/>
              </a:ext>
            </a:extLst>
          </p:cNvPr>
          <p:cNvPicPr>
            <a:picLocks noChangeAspect="1"/>
          </p:cNvPicPr>
          <p:nvPr/>
        </p:nvPicPr>
        <p:blipFill>
          <a:blip r:embed="rId4"/>
          <a:stretch>
            <a:fillRect/>
          </a:stretch>
        </p:blipFill>
        <p:spPr>
          <a:xfrm>
            <a:off x="7802880" y="425112"/>
            <a:ext cx="832186" cy="832186"/>
          </a:xfrm>
          <a:prstGeom prst="rect">
            <a:avLst/>
          </a:prstGeom>
        </p:spPr>
      </p:pic>
      <p:pic>
        <p:nvPicPr>
          <p:cNvPr id="3074" name="Picture 2">
            <a:extLst>
              <a:ext uri="{FF2B5EF4-FFF2-40B4-BE49-F238E27FC236}">
                <a16:creationId xmlns:a16="http://schemas.microsoft.com/office/drawing/2014/main" id="{C9D8195D-DF57-630E-6D5F-41949210E6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390" y="1542367"/>
            <a:ext cx="3633110" cy="176997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739;p28">
            <a:extLst>
              <a:ext uri="{FF2B5EF4-FFF2-40B4-BE49-F238E27FC236}">
                <a16:creationId xmlns:a16="http://schemas.microsoft.com/office/drawing/2014/main" id="{B68EFBD3-720C-EA19-EBF4-E4A64582BFB1}"/>
              </a:ext>
            </a:extLst>
          </p:cNvPr>
          <p:cNvSpPr txBox="1"/>
          <p:nvPr/>
        </p:nvSpPr>
        <p:spPr>
          <a:xfrm>
            <a:off x="560246" y="-4874173"/>
            <a:ext cx="3291066" cy="7496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1"/>
                </a:solidFill>
                <a:latin typeface="Fira Sans Extra Condensed SemiBold"/>
                <a:ea typeface="Fira Sans Extra Condensed SemiBold"/>
                <a:cs typeface="Fira Sans Extra Condensed SemiBold"/>
                <a:sym typeface="Fira Sans Extra Condensed SemiBold"/>
              </a:rPr>
              <a:t>Types</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 name="Google Shape;1168;p21">
            <a:extLst>
              <a:ext uri="{FF2B5EF4-FFF2-40B4-BE49-F238E27FC236}">
                <a16:creationId xmlns:a16="http://schemas.microsoft.com/office/drawing/2014/main" id="{D568257E-777A-27DE-8CE6-7E163E24FF42}"/>
              </a:ext>
            </a:extLst>
          </p:cNvPr>
          <p:cNvSpPr txBox="1"/>
          <p:nvPr/>
        </p:nvSpPr>
        <p:spPr>
          <a:xfrm>
            <a:off x="788027" y="-4125964"/>
            <a:ext cx="3005932" cy="2908605"/>
          </a:xfrm>
          <a:prstGeom prst="rect">
            <a:avLst/>
          </a:prstGeom>
          <a:noFill/>
          <a:ln>
            <a:noFill/>
          </a:ln>
        </p:spPr>
        <p:txBody>
          <a:bodyPr spcFirstLastPara="1" wrap="square" lIns="91425" tIns="91425" rIns="91425" bIns="91425" anchor="ctr" anchorCtr="0">
            <a:noAutofit/>
          </a:bodyPr>
          <a:lstStyle/>
          <a:p>
            <a:pPr marL="342900" indent="-342900" rtl="0" fontAlgn="base">
              <a:spcBef>
                <a:spcPts val="0"/>
              </a:spcBef>
              <a:spcAft>
                <a:spcPts val="0"/>
              </a:spcAft>
              <a:buFont typeface="+mj-lt"/>
              <a:buAutoNum type="arabicPeriod"/>
            </a:pPr>
            <a:r>
              <a:rPr lang="en-US" b="1" i="0" u="none" strike="noStrike" dirty="0">
                <a:solidFill>
                  <a:srgbClr val="000000"/>
                </a:solidFill>
                <a:effectLst/>
                <a:latin typeface="+mj-lt"/>
              </a:rPr>
              <a:t>Passive CG</a:t>
            </a:r>
            <a:r>
              <a:rPr lang="en-US" b="0" i="0" u="none" strike="noStrike" dirty="0">
                <a:solidFill>
                  <a:srgbClr val="000000"/>
                </a:solidFill>
                <a:effectLst/>
                <a:latin typeface="+mj-lt"/>
              </a:rPr>
              <a:t>: </a:t>
            </a:r>
            <a:endParaRPr lang="en-US" dirty="0">
              <a:latin typeface="+mj-lt"/>
            </a:endParaRP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Non interactive</a:t>
            </a: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The picture is produced on monitor, user does not have control over the image.</a:t>
            </a:r>
          </a:p>
          <a:p>
            <a:pPr rtl="0" fontAlgn="base">
              <a:spcBef>
                <a:spcPts val="0"/>
              </a:spcBef>
              <a:spcAft>
                <a:spcPts val="0"/>
              </a:spcAft>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b="1" i="0" u="none" strike="noStrike" dirty="0">
                <a:solidFill>
                  <a:srgbClr val="000000"/>
                </a:solidFill>
                <a:effectLst/>
                <a:latin typeface="+mj-lt"/>
              </a:rPr>
              <a:t>2.Active CG: </a:t>
            </a:r>
            <a:r>
              <a:rPr lang="en-US" sz="1600" b="0" i="0" u="none" strike="noStrike" dirty="0">
                <a:solidFill>
                  <a:srgbClr val="000000"/>
                </a:solidFill>
                <a:effectLst/>
                <a:latin typeface="Arial" panose="020B0604020202020204" pitchFamily="34" charset="0"/>
              </a:rPr>
              <a:t> </a:t>
            </a: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Interactive</a:t>
            </a:r>
            <a:endParaRPr lang="en-US" sz="1600" dirty="0">
              <a:latin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Arial" panose="020B0604020202020204" pitchFamily="34" charset="0"/>
              </a:rPr>
              <a:t>User can make changes in the produced image.</a:t>
            </a:r>
          </a:p>
          <a:p>
            <a:pPr marL="342900" indent="-342900" rtl="0" fontAlgn="base">
              <a:spcBef>
                <a:spcPts val="0"/>
              </a:spcBef>
              <a:spcAft>
                <a:spcPts val="0"/>
              </a:spcAft>
              <a:buFont typeface="+mj-lt"/>
              <a:buAutoNum type="arabicPeriod"/>
            </a:pPr>
            <a:endParaRPr lang="en-US" b="0" i="0" u="none" strike="noStrike" dirty="0">
              <a:solidFill>
                <a:srgbClr val="000000"/>
              </a:solidFill>
              <a:effectLst/>
              <a:latin typeface="+mj-lt"/>
            </a:endParaRPr>
          </a:p>
        </p:txBody>
      </p:sp>
      <p:pic>
        <p:nvPicPr>
          <p:cNvPr id="12" name="Picture 11">
            <a:extLst>
              <a:ext uri="{FF2B5EF4-FFF2-40B4-BE49-F238E27FC236}">
                <a16:creationId xmlns:a16="http://schemas.microsoft.com/office/drawing/2014/main" id="{E0458ACC-ABF2-14F4-8AFE-C5833154F4A1}"/>
              </a:ext>
            </a:extLst>
          </p:cNvPr>
          <p:cNvPicPr>
            <a:picLocks noChangeAspect="1"/>
          </p:cNvPicPr>
          <p:nvPr/>
        </p:nvPicPr>
        <p:blipFill>
          <a:blip r:embed="rId6"/>
          <a:stretch>
            <a:fillRect/>
          </a:stretch>
        </p:blipFill>
        <p:spPr>
          <a:xfrm>
            <a:off x="4809706" y="-4604840"/>
            <a:ext cx="2811779" cy="21327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3C657505-2841-9F9B-6CD6-C83D21BA81F6}"/>
              </a:ext>
            </a:extLst>
          </p:cNvPr>
          <p:cNvPicPr>
            <a:picLocks noChangeAspect="1"/>
          </p:cNvPicPr>
          <p:nvPr/>
        </p:nvPicPr>
        <p:blipFill>
          <a:blip r:embed="rId7"/>
          <a:stretch>
            <a:fillRect/>
          </a:stretch>
        </p:blipFill>
        <p:spPr>
          <a:xfrm>
            <a:off x="4743871" y="-2472096"/>
            <a:ext cx="3967547" cy="2052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5988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1507067" y="1371601"/>
            <a:ext cx="7122108" cy="235088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UI Designing</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8" name="!!anim">
            <a:extLst>
              <a:ext uri="{FF2B5EF4-FFF2-40B4-BE49-F238E27FC236}">
                <a16:creationId xmlns:a16="http://schemas.microsoft.com/office/drawing/2014/main" id="{D8DD768F-5F3F-60EB-0A8B-47250B765B72}"/>
              </a:ext>
            </a:extLst>
          </p:cNvPr>
          <p:cNvGrpSpPr/>
          <p:nvPr/>
        </p:nvGrpSpPr>
        <p:grpSpPr>
          <a:xfrm>
            <a:off x="1087851" y="451750"/>
            <a:ext cx="2225528" cy="2308323"/>
            <a:chOff x="3662369" y="2223718"/>
            <a:chExt cx="436237" cy="503799"/>
          </a:xfrm>
        </p:grpSpPr>
        <p:sp>
          <p:nvSpPr>
            <p:cNvPr id="9" name="Google Shape;1453;p24">
              <a:extLst>
                <a:ext uri="{FF2B5EF4-FFF2-40B4-BE49-F238E27FC236}">
                  <a16:creationId xmlns:a16="http://schemas.microsoft.com/office/drawing/2014/main" id="{94955352-05FA-CD36-4156-8FB01FE881BF}"/>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454;p24">
              <a:extLst>
                <a:ext uri="{FF2B5EF4-FFF2-40B4-BE49-F238E27FC236}">
                  <a16:creationId xmlns:a16="http://schemas.microsoft.com/office/drawing/2014/main" id="{F1706462-57F5-C267-DC87-05CE9D4348C6}"/>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455;p24">
              <a:extLst>
                <a:ext uri="{FF2B5EF4-FFF2-40B4-BE49-F238E27FC236}">
                  <a16:creationId xmlns:a16="http://schemas.microsoft.com/office/drawing/2014/main" id="{313AA04A-46DD-AB0D-9BAB-DA1F022C28AF}"/>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60348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4" name="!!anim">
            <a:extLst>
              <a:ext uri="{FF2B5EF4-FFF2-40B4-BE49-F238E27FC236}">
                <a16:creationId xmlns:a16="http://schemas.microsoft.com/office/drawing/2014/main" id="{720E7A01-4E20-77DC-E470-BD9DC697E55A}"/>
              </a:ext>
            </a:extLst>
          </p:cNvPr>
          <p:cNvGrpSpPr/>
          <p:nvPr/>
        </p:nvGrpSpPr>
        <p:grpSpPr>
          <a:xfrm>
            <a:off x="310991" y="300700"/>
            <a:ext cx="8477409" cy="4542100"/>
            <a:chOff x="1700176" y="1035535"/>
            <a:chExt cx="5927539" cy="3537723"/>
          </a:xfrm>
        </p:grpSpPr>
        <p:sp>
          <p:nvSpPr>
            <p:cNvPr id="24" name="Google Shape;1718;p28">
              <a:extLst>
                <a:ext uri="{FF2B5EF4-FFF2-40B4-BE49-F238E27FC236}">
                  <a16:creationId xmlns:a16="http://schemas.microsoft.com/office/drawing/2014/main" id="{92A06AD4-5BAA-F3C4-EF60-D6DC74A7A4D6}"/>
                </a:ext>
              </a:extLst>
            </p:cNvPr>
            <p:cNvSpPr/>
            <p:nvPr/>
          </p:nvSpPr>
          <p:spPr>
            <a:xfrm>
              <a:off x="1700176" y="1035535"/>
              <a:ext cx="5927539" cy="353772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1700176" y="1035536"/>
              <a:ext cx="5927539" cy="353772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itle 2">
            <a:extLst>
              <a:ext uri="{FF2B5EF4-FFF2-40B4-BE49-F238E27FC236}">
                <a16:creationId xmlns:a16="http://schemas.microsoft.com/office/drawing/2014/main" id="{A7868A1B-9E3D-D07A-B1D7-05486BB37207}"/>
              </a:ext>
            </a:extLst>
          </p:cNvPr>
          <p:cNvSpPr>
            <a:spLocks noGrp="1"/>
          </p:cNvSpPr>
          <p:nvPr>
            <p:ph type="title"/>
          </p:nvPr>
        </p:nvSpPr>
        <p:spPr/>
        <p:txBody>
          <a:bodyPr/>
          <a:lstStyle/>
          <a:p>
            <a:endParaRPr lang="en-IN" dirty="0"/>
          </a:p>
        </p:txBody>
      </p:sp>
      <p:sp>
        <p:nvSpPr>
          <p:cNvPr id="7" name="Rectangle 1">
            <a:extLst>
              <a:ext uri="{FF2B5EF4-FFF2-40B4-BE49-F238E27FC236}">
                <a16:creationId xmlns:a16="http://schemas.microsoft.com/office/drawing/2014/main" id="{49928D09-BE4F-4098-65FB-44D9139392D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C23230FE-87D0-FD41-1E3B-A6594B2FCC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283" y="531151"/>
            <a:ext cx="1886742" cy="3975534"/>
          </a:xfrm>
          <a:prstGeom prst="rect">
            <a:avLst/>
          </a:prstGeom>
          <a:noFill/>
          <a:ln>
            <a:noFill/>
          </a:ln>
        </p:spPr>
      </p:pic>
      <p:pic>
        <p:nvPicPr>
          <p:cNvPr id="9" name="Picture 8">
            <a:extLst>
              <a:ext uri="{FF2B5EF4-FFF2-40B4-BE49-F238E27FC236}">
                <a16:creationId xmlns:a16="http://schemas.microsoft.com/office/drawing/2014/main" id="{9296A9F1-C9BC-393A-4BCD-BF12DA62BC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6025" y="533892"/>
            <a:ext cx="1886742" cy="3972793"/>
          </a:xfrm>
          <a:prstGeom prst="rect">
            <a:avLst/>
          </a:prstGeom>
          <a:noFill/>
          <a:ln>
            <a:noFill/>
          </a:ln>
        </p:spPr>
      </p:pic>
      <p:pic>
        <p:nvPicPr>
          <p:cNvPr id="11" name="Picture 10">
            <a:extLst>
              <a:ext uri="{FF2B5EF4-FFF2-40B4-BE49-F238E27FC236}">
                <a16:creationId xmlns:a16="http://schemas.microsoft.com/office/drawing/2014/main" id="{01A9C24C-13D2-2E0F-23F8-20D2018A96D5}"/>
              </a:ext>
            </a:extLst>
          </p:cNvPr>
          <p:cNvPicPr>
            <a:picLocks noChangeAspect="1"/>
          </p:cNvPicPr>
          <p:nvPr/>
        </p:nvPicPr>
        <p:blipFill rotWithShape="1">
          <a:blip r:embed="rId5"/>
          <a:srcRect l="1" r="28088" b="19374"/>
          <a:stretch/>
        </p:blipFill>
        <p:spPr>
          <a:xfrm>
            <a:off x="4512624" y="969651"/>
            <a:ext cx="3995022" cy="3204198"/>
          </a:xfrm>
          <a:prstGeom prst="rect">
            <a:avLst/>
          </a:prstGeom>
        </p:spPr>
      </p:pic>
    </p:spTree>
    <p:extLst>
      <p:ext uri="{BB962C8B-B14F-4D97-AF65-F5344CB8AC3E}">
        <p14:creationId xmlns:p14="http://schemas.microsoft.com/office/powerpoint/2010/main" val="151000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4" name="!!anim">
            <a:extLst>
              <a:ext uri="{FF2B5EF4-FFF2-40B4-BE49-F238E27FC236}">
                <a16:creationId xmlns:a16="http://schemas.microsoft.com/office/drawing/2014/main" id="{720E7A01-4E20-77DC-E470-BD9DC697E55A}"/>
              </a:ext>
            </a:extLst>
          </p:cNvPr>
          <p:cNvGrpSpPr/>
          <p:nvPr/>
        </p:nvGrpSpPr>
        <p:grpSpPr>
          <a:xfrm>
            <a:off x="2336800" y="300700"/>
            <a:ext cx="4508500" cy="4542100"/>
            <a:chOff x="1700176" y="1035535"/>
            <a:chExt cx="5927539" cy="3537723"/>
          </a:xfrm>
        </p:grpSpPr>
        <p:sp>
          <p:nvSpPr>
            <p:cNvPr id="24" name="Google Shape;1718;p28">
              <a:extLst>
                <a:ext uri="{FF2B5EF4-FFF2-40B4-BE49-F238E27FC236}">
                  <a16:creationId xmlns:a16="http://schemas.microsoft.com/office/drawing/2014/main" id="{92A06AD4-5BAA-F3C4-EF60-D6DC74A7A4D6}"/>
                </a:ext>
              </a:extLst>
            </p:cNvPr>
            <p:cNvSpPr/>
            <p:nvPr/>
          </p:nvSpPr>
          <p:spPr>
            <a:xfrm>
              <a:off x="1700176" y="1035535"/>
              <a:ext cx="5927539" cy="353772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1700176" y="1035536"/>
              <a:ext cx="5927539" cy="353772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itle 2">
            <a:extLst>
              <a:ext uri="{FF2B5EF4-FFF2-40B4-BE49-F238E27FC236}">
                <a16:creationId xmlns:a16="http://schemas.microsoft.com/office/drawing/2014/main" id="{A7868A1B-9E3D-D07A-B1D7-05486BB37207}"/>
              </a:ext>
            </a:extLst>
          </p:cNvPr>
          <p:cNvSpPr>
            <a:spLocks noGrp="1"/>
          </p:cNvSpPr>
          <p:nvPr>
            <p:ph type="title"/>
          </p:nvPr>
        </p:nvSpPr>
        <p:spPr/>
        <p:txBody>
          <a:bodyPr/>
          <a:lstStyle/>
          <a:p>
            <a:endParaRPr lang="en-IN" dirty="0"/>
          </a:p>
        </p:txBody>
      </p:sp>
      <p:sp>
        <p:nvSpPr>
          <p:cNvPr id="7" name="Rectangle 1">
            <a:extLst>
              <a:ext uri="{FF2B5EF4-FFF2-40B4-BE49-F238E27FC236}">
                <a16:creationId xmlns:a16="http://schemas.microsoft.com/office/drawing/2014/main" id="{49928D09-BE4F-4098-65FB-44D9139392D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753656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1507067" y="1371601"/>
            <a:ext cx="7122108" cy="235088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ROS-Gazebo</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8" name="!!anim">
            <a:extLst>
              <a:ext uri="{FF2B5EF4-FFF2-40B4-BE49-F238E27FC236}">
                <a16:creationId xmlns:a16="http://schemas.microsoft.com/office/drawing/2014/main" id="{DDE1F1D5-11AD-A52E-9679-610FC3B9F99A}"/>
              </a:ext>
            </a:extLst>
          </p:cNvPr>
          <p:cNvGrpSpPr/>
          <p:nvPr/>
        </p:nvGrpSpPr>
        <p:grpSpPr>
          <a:xfrm>
            <a:off x="1227551" y="2571750"/>
            <a:ext cx="2225528" cy="2308323"/>
            <a:chOff x="3662369" y="2223718"/>
            <a:chExt cx="436237" cy="503799"/>
          </a:xfrm>
        </p:grpSpPr>
        <p:sp>
          <p:nvSpPr>
            <p:cNvPr id="9" name="Google Shape;1453;p24">
              <a:extLst>
                <a:ext uri="{FF2B5EF4-FFF2-40B4-BE49-F238E27FC236}">
                  <a16:creationId xmlns:a16="http://schemas.microsoft.com/office/drawing/2014/main" id="{66819106-C73F-4706-1CA3-89CDC9CA7CF9}"/>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454;p24">
              <a:extLst>
                <a:ext uri="{FF2B5EF4-FFF2-40B4-BE49-F238E27FC236}">
                  <a16:creationId xmlns:a16="http://schemas.microsoft.com/office/drawing/2014/main" id="{A592361C-5D19-F085-344A-8EA43B3D839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455;p24">
              <a:extLst>
                <a:ext uri="{FF2B5EF4-FFF2-40B4-BE49-F238E27FC236}">
                  <a16:creationId xmlns:a16="http://schemas.microsoft.com/office/drawing/2014/main" id="{83497751-9C31-85D1-351F-7205A34BC2DA}"/>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7046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3" name="Title 2">
            <a:extLst>
              <a:ext uri="{FF2B5EF4-FFF2-40B4-BE49-F238E27FC236}">
                <a16:creationId xmlns:a16="http://schemas.microsoft.com/office/drawing/2014/main" id="{A7868A1B-9E3D-D07A-B1D7-05486BB37207}"/>
              </a:ext>
            </a:extLst>
          </p:cNvPr>
          <p:cNvSpPr>
            <a:spLocks noGrp="1"/>
          </p:cNvSpPr>
          <p:nvPr>
            <p:ph type="title"/>
          </p:nvPr>
        </p:nvSpPr>
        <p:spPr/>
        <p:txBody>
          <a:bodyPr/>
          <a:lstStyle/>
          <a:p>
            <a:endParaRPr lang="en-IN"/>
          </a:p>
        </p:txBody>
      </p:sp>
      <p:pic>
        <p:nvPicPr>
          <p:cNvPr id="2" name="Screencast from 04-26-2024 02_05_16 AM">
            <a:hlinkClick r:id="" action="ppaction://media"/>
            <a:extLst>
              <a:ext uri="{FF2B5EF4-FFF2-40B4-BE49-F238E27FC236}">
                <a16:creationId xmlns:a16="http://schemas.microsoft.com/office/drawing/2014/main" id="{9886C00D-1913-E058-DC1F-8671E4168E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93237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514775" y="406850"/>
            <a:ext cx="7122108" cy="235088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CAD Models</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4" name="!!anim">
            <a:extLst>
              <a:ext uri="{FF2B5EF4-FFF2-40B4-BE49-F238E27FC236}">
                <a16:creationId xmlns:a16="http://schemas.microsoft.com/office/drawing/2014/main" id="{A1164F05-BB95-5516-4104-4E5A5CF03C3E}"/>
              </a:ext>
            </a:extLst>
          </p:cNvPr>
          <p:cNvGrpSpPr/>
          <p:nvPr/>
        </p:nvGrpSpPr>
        <p:grpSpPr>
          <a:xfrm>
            <a:off x="5907501" y="813700"/>
            <a:ext cx="2225528" cy="2308323"/>
            <a:chOff x="3662369" y="2223718"/>
            <a:chExt cx="436237" cy="503799"/>
          </a:xfrm>
        </p:grpSpPr>
        <p:sp>
          <p:nvSpPr>
            <p:cNvPr id="5" name="Google Shape;1453;p24">
              <a:extLst>
                <a:ext uri="{FF2B5EF4-FFF2-40B4-BE49-F238E27FC236}">
                  <a16:creationId xmlns:a16="http://schemas.microsoft.com/office/drawing/2014/main" id="{21E1AAA9-53FE-CC15-B5A0-5EF479B621D8}"/>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54;p24">
              <a:extLst>
                <a:ext uri="{FF2B5EF4-FFF2-40B4-BE49-F238E27FC236}">
                  <a16:creationId xmlns:a16="http://schemas.microsoft.com/office/drawing/2014/main" id="{266E08CE-7736-E979-9FBB-61A6B59FF450}"/>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55;p24">
              <a:extLst>
                <a:ext uri="{FF2B5EF4-FFF2-40B4-BE49-F238E27FC236}">
                  <a16:creationId xmlns:a16="http://schemas.microsoft.com/office/drawing/2014/main" id="{5A50C5E3-3A2E-3D82-0584-FFAFA0D57F7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650392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4" name="!!anim">
            <a:extLst>
              <a:ext uri="{FF2B5EF4-FFF2-40B4-BE49-F238E27FC236}">
                <a16:creationId xmlns:a16="http://schemas.microsoft.com/office/drawing/2014/main" id="{720E7A01-4E20-77DC-E470-BD9DC697E55A}"/>
              </a:ext>
            </a:extLst>
          </p:cNvPr>
          <p:cNvGrpSpPr/>
          <p:nvPr/>
        </p:nvGrpSpPr>
        <p:grpSpPr>
          <a:xfrm>
            <a:off x="310991" y="300700"/>
            <a:ext cx="8477409" cy="4542100"/>
            <a:chOff x="1700176" y="1035535"/>
            <a:chExt cx="5927539" cy="3537723"/>
          </a:xfrm>
        </p:grpSpPr>
        <p:sp>
          <p:nvSpPr>
            <p:cNvPr id="24" name="Google Shape;1718;p28">
              <a:extLst>
                <a:ext uri="{FF2B5EF4-FFF2-40B4-BE49-F238E27FC236}">
                  <a16:creationId xmlns:a16="http://schemas.microsoft.com/office/drawing/2014/main" id="{92A06AD4-5BAA-F3C4-EF60-D6DC74A7A4D6}"/>
                </a:ext>
              </a:extLst>
            </p:cNvPr>
            <p:cNvSpPr/>
            <p:nvPr/>
          </p:nvSpPr>
          <p:spPr>
            <a:xfrm>
              <a:off x="1700176" y="1035535"/>
              <a:ext cx="5927539" cy="353772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19;p28">
              <a:extLst>
                <a:ext uri="{FF2B5EF4-FFF2-40B4-BE49-F238E27FC236}">
                  <a16:creationId xmlns:a16="http://schemas.microsoft.com/office/drawing/2014/main" id="{896879C0-D03A-530D-5A1C-5E31CB7E7C0D}"/>
                </a:ext>
              </a:extLst>
            </p:cNvPr>
            <p:cNvSpPr/>
            <p:nvPr/>
          </p:nvSpPr>
          <p:spPr>
            <a:xfrm>
              <a:off x="1700176" y="1035536"/>
              <a:ext cx="5927539" cy="353772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itle 2">
            <a:extLst>
              <a:ext uri="{FF2B5EF4-FFF2-40B4-BE49-F238E27FC236}">
                <a16:creationId xmlns:a16="http://schemas.microsoft.com/office/drawing/2014/main" id="{A7868A1B-9E3D-D07A-B1D7-05486BB37207}"/>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BE093C89-A8CC-1E67-7EA0-4BC369B00882}"/>
              </a:ext>
            </a:extLst>
          </p:cNvPr>
          <p:cNvPicPr>
            <a:picLocks noChangeAspect="1"/>
          </p:cNvPicPr>
          <p:nvPr/>
        </p:nvPicPr>
        <p:blipFill>
          <a:blip r:embed="rId3"/>
          <a:stretch>
            <a:fillRect/>
          </a:stretch>
        </p:blipFill>
        <p:spPr>
          <a:xfrm>
            <a:off x="644871" y="557200"/>
            <a:ext cx="3419130" cy="1831677"/>
          </a:xfrm>
          <a:prstGeom prst="rect">
            <a:avLst/>
          </a:prstGeom>
        </p:spPr>
      </p:pic>
      <p:pic>
        <p:nvPicPr>
          <p:cNvPr id="8" name="Picture 7">
            <a:extLst>
              <a:ext uri="{FF2B5EF4-FFF2-40B4-BE49-F238E27FC236}">
                <a16:creationId xmlns:a16="http://schemas.microsoft.com/office/drawing/2014/main" id="{E3D709D1-521A-ACA9-43C9-43005E6AF393}"/>
              </a:ext>
            </a:extLst>
          </p:cNvPr>
          <p:cNvPicPr>
            <a:picLocks noChangeAspect="1"/>
          </p:cNvPicPr>
          <p:nvPr/>
        </p:nvPicPr>
        <p:blipFill>
          <a:blip r:embed="rId4"/>
          <a:stretch>
            <a:fillRect/>
          </a:stretch>
        </p:blipFill>
        <p:spPr>
          <a:xfrm>
            <a:off x="644871" y="2645376"/>
            <a:ext cx="3444530" cy="1973428"/>
          </a:xfrm>
          <a:prstGeom prst="rect">
            <a:avLst/>
          </a:prstGeom>
        </p:spPr>
      </p:pic>
      <p:pic>
        <p:nvPicPr>
          <p:cNvPr id="10" name="Picture 9">
            <a:extLst>
              <a:ext uri="{FF2B5EF4-FFF2-40B4-BE49-F238E27FC236}">
                <a16:creationId xmlns:a16="http://schemas.microsoft.com/office/drawing/2014/main" id="{D83515CB-17E1-C759-B4E2-A1F1869BD634}"/>
              </a:ext>
            </a:extLst>
          </p:cNvPr>
          <p:cNvPicPr>
            <a:picLocks noChangeAspect="1"/>
          </p:cNvPicPr>
          <p:nvPr/>
        </p:nvPicPr>
        <p:blipFill>
          <a:blip r:embed="rId5"/>
          <a:stretch>
            <a:fillRect/>
          </a:stretch>
        </p:blipFill>
        <p:spPr>
          <a:xfrm>
            <a:off x="4950773" y="2727849"/>
            <a:ext cx="3402632" cy="1850336"/>
          </a:xfrm>
          <a:prstGeom prst="rect">
            <a:avLst/>
          </a:prstGeom>
        </p:spPr>
      </p:pic>
      <p:pic>
        <p:nvPicPr>
          <p:cNvPr id="12" name="Picture 11">
            <a:extLst>
              <a:ext uri="{FF2B5EF4-FFF2-40B4-BE49-F238E27FC236}">
                <a16:creationId xmlns:a16="http://schemas.microsoft.com/office/drawing/2014/main" id="{32A1C0D7-E667-9670-7E85-E8578C0C0069}"/>
              </a:ext>
            </a:extLst>
          </p:cNvPr>
          <p:cNvPicPr>
            <a:picLocks noChangeAspect="1"/>
          </p:cNvPicPr>
          <p:nvPr/>
        </p:nvPicPr>
        <p:blipFill>
          <a:blip r:embed="rId6"/>
          <a:stretch>
            <a:fillRect/>
          </a:stretch>
        </p:blipFill>
        <p:spPr>
          <a:xfrm>
            <a:off x="4950773" y="515084"/>
            <a:ext cx="3444530" cy="1844108"/>
          </a:xfrm>
          <a:prstGeom prst="rect">
            <a:avLst/>
          </a:prstGeom>
        </p:spPr>
      </p:pic>
    </p:spTree>
    <p:extLst>
      <p:ext uri="{BB962C8B-B14F-4D97-AF65-F5344CB8AC3E}">
        <p14:creationId xmlns:p14="http://schemas.microsoft.com/office/powerpoint/2010/main" val="399017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514775" y="406850"/>
            <a:ext cx="7122108" cy="235088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Gaming</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8" name="!!anim">
            <a:extLst>
              <a:ext uri="{FF2B5EF4-FFF2-40B4-BE49-F238E27FC236}">
                <a16:creationId xmlns:a16="http://schemas.microsoft.com/office/drawing/2014/main" id="{2EDF2D45-FA55-5778-AFFB-624A9AFAE91C}"/>
              </a:ext>
            </a:extLst>
          </p:cNvPr>
          <p:cNvGrpSpPr/>
          <p:nvPr/>
        </p:nvGrpSpPr>
        <p:grpSpPr>
          <a:xfrm>
            <a:off x="3970751" y="978800"/>
            <a:ext cx="2225528" cy="2308323"/>
            <a:chOff x="3662369" y="2223718"/>
            <a:chExt cx="436237" cy="503799"/>
          </a:xfrm>
        </p:grpSpPr>
        <p:sp>
          <p:nvSpPr>
            <p:cNvPr id="9" name="Google Shape;1453;p24">
              <a:extLst>
                <a:ext uri="{FF2B5EF4-FFF2-40B4-BE49-F238E27FC236}">
                  <a16:creationId xmlns:a16="http://schemas.microsoft.com/office/drawing/2014/main" id="{6DB6DB61-5788-0B29-5EC2-F2F717545E78}"/>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454;p24">
              <a:extLst>
                <a:ext uri="{FF2B5EF4-FFF2-40B4-BE49-F238E27FC236}">
                  <a16:creationId xmlns:a16="http://schemas.microsoft.com/office/drawing/2014/main" id="{4DEEEEC1-E695-C8AE-BAB1-96F453C813B6}"/>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455;p24">
              <a:extLst>
                <a:ext uri="{FF2B5EF4-FFF2-40B4-BE49-F238E27FC236}">
                  <a16:creationId xmlns:a16="http://schemas.microsoft.com/office/drawing/2014/main" id="{C4D20E82-5643-6E8F-E920-0A8D1CC7B0C3}"/>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31978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3" name="Title 2">
            <a:extLst>
              <a:ext uri="{FF2B5EF4-FFF2-40B4-BE49-F238E27FC236}">
                <a16:creationId xmlns:a16="http://schemas.microsoft.com/office/drawing/2014/main" id="{A7868A1B-9E3D-D07A-B1D7-05486BB37207}"/>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612185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753F-7B16-9D98-E385-58D346F148EC}"/>
              </a:ext>
            </a:extLst>
          </p:cNvPr>
          <p:cNvSpPr>
            <a:spLocks noGrp="1"/>
          </p:cNvSpPr>
          <p:nvPr>
            <p:ph type="title"/>
          </p:nvPr>
        </p:nvSpPr>
        <p:spPr/>
        <p:txBody>
          <a:bodyPr/>
          <a:lstStyle/>
          <a:p>
            <a:endParaRPr lang="en-IN" dirty="0"/>
          </a:p>
        </p:txBody>
      </p:sp>
      <p:sp>
        <p:nvSpPr>
          <p:cNvPr id="3" name="!!intro">
            <a:extLst>
              <a:ext uri="{FF2B5EF4-FFF2-40B4-BE49-F238E27FC236}">
                <a16:creationId xmlns:a16="http://schemas.microsoft.com/office/drawing/2014/main" id="{2F96D82F-B878-C059-4F4C-CED1BEC847D4}"/>
              </a:ext>
            </a:extLst>
          </p:cNvPr>
          <p:cNvSpPr txBox="1"/>
          <p:nvPr/>
        </p:nvSpPr>
        <p:spPr>
          <a:xfrm>
            <a:off x="514775" y="406850"/>
            <a:ext cx="8290558" cy="235088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8000" dirty="0">
                <a:solidFill>
                  <a:schemeClr val="lt2"/>
                </a:solidFill>
                <a:latin typeface="Fira Sans Extra Condensed SemiBold"/>
                <a:ea typeface="Fira Sans Extra Condensed SemiBold"/>
                <a:cs typeface="Fira Sans Extra Condensed SemiBold"/>
                <a:sym typeface="Fira Sans Extra Condensed SemiBold"/>
              </a:rPr>
              <a:t>Google Maps / Earth</a:t>
            </a:r>
            <a:endParaRPr sz="80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8" name="!!anim">
            <a:extLst>
              <a:ext uri="{FF2B5EF4-FFF2-40B4-BE49-F238E27FC236}">
                <a16:creationId xmlns:a16="http://schemas.microsoft.com/office/drawing/2014/main" id="{52527F6F-2DB6-181F-DE98-071EBCA63A38}"/>
              </a:ext>
            </a:extLst>
          </p:cNvPr>
          <p:cNvGrpSpPr/>
          <p:nvPr/>
        </p:nvGrpSpPr>
        <p:grpSpPr>
          <a:xfrm>
            <a:off x="6053551" y="2274200"/>
            <a:ext cx="2225528" cy="2308323"/>
            <a:chOff x="3662369" y="2223718"/>
            <a:chExt cx="436237" cy="503799"/>
          </a:xfrm>
        </p:grpSpPr>
        <p:sp>
          <p:nvSpPr>
            <p:cNvPr id="9" name="Google Shape;1453;p24">
              <a:extLst>
                <a:ext uri="{FF2B5EF4-FFF2-40B4-BE49-F238E27FC236}">
                  <a16:creationId xmlns:a16="http://schemas.microsoft.com/office/drawing/2014/main" id="{A8544B56-A8A5-BB36-F777-81049C83142F}"/>
                </a:ext>
              </a:extLst>
            </p:cNvPr>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454;p24">
              <a:extLst>
                <a:ext uri="{FF2B5EF4-FFF2-40B4-BE49-F238E27FC236}">
                  <a16:creationId xmlns:a16="http://schemas.microsoft.com/office/drawing/2014/main" id="{4C8D20F3-731E-3946-41C0-7C3D4B77FECD}"/>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455;p24">
              <a:extLst>
                <a:ext uri="{FF2B5EF4-FFF2-40B4-BE49-F238E27FC236}">
                  <a16:creationId xmlns:a16="http://schemas.microsoft.com/office/drawing/2014/main" id="{A7E4C762-D67E-0CCE-3982-91BFB939669C}"/>
                </a:ext>
              </a:extLst>
            </p:cNvPr>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1815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33" name="!!line">
            <a:extLst>
              <a:ext uri="{FF2B5EF4-FFF2-40B4-BE49-F238E27FC236}">
                <a16:creationId xmlns:a16="http://schemas.microsoft.com/office/drawing/2014/main" id="{40294964-CF10-A657-76EF-86C100B7A1B2}"/>
              </a:ext>
            </a:extLst>
          </p:cNvPr>
          <p:cNvGrpSpPr/>
          <p:nvPr/>
        </p:nvGrpSpPr>
        <p:grpSpPr>
          <a:xfrm>
            <a:off x="1959875" y="2571750"/>
            <a:ext cx="5323298" cy="735300"/>
            <a:chOff x="1959875" y="2571750"/>
            <a:chExt cx="5323298" cy="735300"/>
          </a:xfrm>
        </p:grpSpPr>
        <p:grpSp>
          <p:nvGrpSpPr>
            <p:cNvPr id="34" name="Google Shape;2648;p33">
              <a:extLst>
                <a:ext uri="{FF2B5EF4-FFF2-40B4-BE49-F238E27FC236}">
                  <a16:creationId xmlns:a16="http://schemas.microsoft.com/office/drawing/2014/main" id="{572B4A29-17CB-5C2C-D8F8-E1691D6E4D60}"/>
                </a:ext>
              </a:extLst>
            </p:cNvPr>
            <p:cNvGrpSpPr/>
            <p:nvPr/>
          </p:nvGrpSpPr>
          <p:grpSpPr>
            <a:xfrm flipH="1">
              <a:off x="3140277" y="2571750"/>
              <a:ext cx="1273500" cy="735300"/>
              <a:chOff x="1318525" y="2173735"/>
              <a:chExt cx="1273500" cy="735300"/>
            </a:xfrm>
          </p:grpSpPr>
          <p:cxnSp>
            <p:nvCxnSpPr>
              <p:cNvPr id="47" name="Google Shape;2649;p33">
                <a:extLst>
                  <a:ext uri="{FF2B5EF4-FFF2-40B4-BE49-F238E27FC236}">
                    <a16:creationId xmlns:a16="http://schemas.microsoft.com/office/drawing/2014/main" id="{A03D5C84-C86B-9ACE-A483-F653B7C70E10}"/>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8" name="Google Shape;2650;p33">
                <a:extLst>
                  <a:ext uri="{FF2B5EF4-FFF2-40B4-BE49-F238E27FC236}">
                    <a16:creationId xmlns:a16="http://schemas.microsoft.com/office/drawing/2014/main" id="{453E8968-8DF7-F68F-DC82-46840DEC9B4E}"/>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5" name="Google Shape;2651;p33">
              <a:extLst>
                <a:ext uri="{FF2B5EF4-FFF2-40B4-BE49-F238E27FC236}">
                  <a16:creationId xmlns:a16="http://schemas.microsoft.com/office/drawing/2014/main" id="{E33A09D9-0791-BC4E-23A7-00DFF1D39F88}"/>
                </a:ext>
              </a:extLst>
            </p:cNvPr>
            <p:cNvGrpSpPr/>
            <p:nvPr/>
          </p:nvGrpSpPr>
          <p:grpSpPr>
            <a:xfrm flipH="1">
              <a:off x="5173352" y="2571750"/>
              <a:ext cx="1273500" cy="735300"/>
              <a:chOff x="1318525" y="2173735"/>
              <a:chExt cx="1273500" cy="735300"/>
            </a:xfrm>
          </p:grpSpPr>
          <p:cxnSp>
            <p:nvCxnSpPr>
              <p:cNvPr id="45" name="Google Shape;2652;p33">
                <a:extLst>
                  <a:ext uri="{FF2B5EF4-FFF2-40B4-BE49-F238E27FC236}">
                    <a16:creationId xmlns:a16="http://schemas.microsoft.com/office/drawing/2014/main" id="{E53C86EB-45A8-B0B0-DABE-51F5E913AE23}"/>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6" name="Google Shape;2653;p33">
                <a:extLst>
                  <a:ext uri="{FF2B5EF4-FFF2-40B4-BE49-F238E27FC236}">
                    <a16:creationId xmlns:a16="http://schemas.microsoft.com/office/drawing/2014/main" id="{23E0FEC9-C8E2-F8DE-BE83-569CEBEAC35F}"/>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6" name="Google Shape;2657;p33">
              <a:extLst>
                <a:ext uri="{FF2B5EF4-FFF2-40B4-BE49-F238E27FC236}">
                  <a16:creationId xmlns:a16="http://schemas.microsoft.com/office/drawing/2014/main" id="{7AA01A86-2DB9-50B9-40B1-482AB3FC4683}"/>
                </a:ext>
              </a:extLst>
            </p:cNvPr>
            <p:cNvGrpSpPr/>
            <p:nvPr/>
          </p:nvGrpSpPr>
          <p:grpSpPr>
            <a:xfrm>
              <a:off x="6009673" y="2571750"/>
              <a:ext cx="1273500" cy="735300"/>
              <a:chOff x="1318525" y="2173735"/>
              <a:chExt cx="1273500" cy="735300"/>
            </a:xfrm>
          </p:grpSpPr>
          <p:cxnSp>
            <p:nvCxnSpPr>
              <p:cNvPr id="43" name="Google Shape;2658;p33">
                <a:extLst>
                  <a:ext uri="{FF2B5EF4-FFF2-40B4-BE49-F238E27FC236}">
                    <a16:creationId xmlns:a16="http://schemas.microsoft.com/office/drawing/2014/main" id="{B2291E7D-C58E-5D89-FAB0-420C1FC0B0FC}"/>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4" name="Google Shape;2659;p33">
                <a:extLst>
                  <a:ext uri="{FF2B5EF4-FFF2-40B4-BE49-F238E27FC236}">
                    <a16:creationId xmlns:a16="http://schemas.microsoft.com/office/drawing/2014/main" id="{0E75BAE5-5673-ABC4-FAA2-4065ECF50FCA}"/>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7" name="Google Shape;2660;p33">
              <a:extLst>
                <a:ext uri="{FF2B5EF4-FFF2-40B4-BE49-F238E27FC236}">
                  <a16:creationId xmlns:a16="http://schemas.microsoft.com/office/drawing/2014/main" id="{18E01E52-6489-AEAB-D750-98E883130417}"/>
                </a:ext>
              </a:extLst>
            </p:cNvPr>
            <p:cNvGrpSpPr/>
            <p:nvPr/>
          </p:nvGrpSpPr>
          <p:grpSpPr>
            <a:xfrm>
              <a:off x="3976598" y="2571750"/>
              <a:ext cx="1273500" cy="735300"/>
              <a:chOff x="1318525" y="2173735"/>
              <a:chExt cx="1273500" cy="735300"/>
            </a:xfrm>
          </p:grpSpPr>
          <p:cxnSp>
            <p:nvCxnSpPr>
              <p:cNvPr id="41" name="Google Shape;2661;p33">
                <a:extLst>
                  <a:ext uri="{FF2B5EF4-FFF2-40B4-BE49-F238E27FC236}">
                    <a16:creationId xmlns:a16="http://schemas.microsoft.com/office/drawing/2014/main" id="{75248FD3-85B6-44F1-31E7-A30E4912FC7A}"/>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2" name="Google Shape;2662;p33">
                <a:extLst>
                  <a:ext uri="{FF2B5EF4-FFF2-40B4-BE49-F238E27FC236}">
                    <a16:creationId xmlns:a16="http://schemas.microsoft.com/office/drawing/2014/main" id="{38172358-5E84-52E6-D413-059408C318D8}"/>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8" name="Google Shape;2663;p33">
              <a:extLst>
                <a:ext uri="{FF2B5EF4-FFF2-40B4-BE49-F238E27FC236}">
                  <a16:creationId xmlns:a16="http://schemas.microsoft.com/office/drawing/2014/main" id="{29D8FA97-CBF4-E6D1-C649-A2B602ECBEB8}"/>
                </a:ext>
              </a:extLst>
            </p:cNvPr>
            <p:cNvGrpSpPr/>
            <p:nvPr/>
          </p:nvGrpSpPr>
          <p:grpSpPr>
            <a:xfrm>
              <a:off x="1959875" y="2571750"/>
              <a:ext cx="1273500" cy="735300"/>
              <a:chOff x="1318525" y="2173735"/>
              <a:chExt cx="1273500" cy="735300"/>
            </a:xfrm>
          </p:grpSpPr>
          <p:cxnSp>
            <p:nvCxnSpPr>
              <p:cNvPr id="39" name="Google Shape;2664;p33">
                <a:extLst>
                  <a:ext uri="{FF2B5EF4-FFF2-40B4-BE49-F238E27FC236}">
                    <a16:creationId xmlns:a16="http://schemas.microsoft.com/office/drawing/2014/main" id="{24B44D4C-7F63-E6DD-C085-91198D8ED816}"/>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0" name="Google Shape;2665;p33">
                <a:extLst>
                  <a:ext uri="{FF2B5EF4-FFF2-40B4-BE49-F238E27FC236}">
                    <a16:creationId xmlns:a16="http://schemas.microsoft.com/office/drawing/2014/main" id="{41CCFB9D-0855-3531-950C-CD85B3F724F3}"/>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sp>
        <p:nvSpPr>
          <p:cNvPr id="2710" name="Google Shape;2700;p33">
            <a:extLst>
              <a:ext uri="{FF2B5EF4-FFF2-40B4-BE49-F238E27FC236}">
                <a16:creationId xmlns:a16="http://schemas.microsoft.com/office/drawing/2014/main" id="{9470398A-C2D5-EE1D-E4A2-688DB2F5EA27}"/>
              </a:ext>
            </a:extLst>
          </p:cNvPr>
          <p:cNvSpPr txBox="1"/>
          <p:nvPr/>
        </p:nvSpPr>
        <p:spPr>
          <a:xfrm>
            <a:off x="3258289" y="1229340"/>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sp>
        <p:nvSpPr>
          <p:cNvPr id="2727" name="Google Shape;2666;p33">
            <a:extLst>
              <a:ext uri="{FF2B5EF4-FFF2-40B4-BE49-F238E27FC236}">
                <a16:creationId xmlns:a16="http://schemas.microsoft.com/office/drawing/2014/main" id="{0EC91693-056B-CED4-5D0E-8542C89EAC20}"/>
              </a:ext>
            </a:extLst>
          </p:cNvPr>
          <p:cNvSpPr txBox="1">
            <a:spLocks/>
          </p:cNvSpPr>
          <p:nvPr/>
        </p:nvSpPr>
        <p:spPr>
          <a:xfrm>
            <a:off x="556148" y="161825"/>
            <a:ext cx="81144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GB" sz="3200" u="sng" dirty="0"/>
              <a:t>Graphics Pipeline</a:t>
            </a:r>
          </a:p>
        </p:txBody>
      </p:sp>
    </p:spTree>
    <p:extLst>
      <p:ext uri="{BB962C8B-B14F-4D97-AF65-F5344CB8AC3E}">
        <p14:creationId xmlns:p14="http://schemas.microsoft.com/office/powerpoint/2010/main" val="144768220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Tree>
    <p:extLst>
      <p:ext uri="{BB962C8B-B14F-4D97-AF65-F5344CB8AC3E}">
        <p14:creationId xmlns:p14="http://schemas.microsoft.com/office/powerpoint/2010/main" val="115416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3" name="!!end">
            <a:extLst>
              <a:ext uri="{FF2B5EF4-FFF2-40B4-BE49-F238E27FC236}">
                <a16:creationId xmlns:a16="http://schemas.microsoft.com/office/drawing/2014/main" id="{9926DF7F-8B98-6F24-8A9C-1E236B52CB66}"/>
              </a:ext>
            </a:extLst>
          </p:cNvPr>
          <p:cNvGrpSpPr/>
          <p:nvPr/>
        </p:nvGrpSpPr>
        <p:grpSpPr>
          <a:xfrm>
            <a:off x="2896547" y="895350"/>
            <a:ext cx="3657600" cy="3335880"/>
            <a:chOff x="751150" y="2247204"/>
            <a:chExt cx="2043900" cy="1140000"/>
          </a:xfrm>
        </p:grpSpPr>
        <p:sp>
          <p:nvSpPr>
            <p:cNvPr id="4" name="Google Shape;3898;p43">
              <a:extLst>
                <a:ext uri="{FF2B5EF4-FFF2-40B4-BE49-F238E27FC236}">
                  <a16:creationId xmlns:a16="http://schemas.microsoft.com/office/drawing/2014/main" id="{C2BD599B-5F5A-DC3C-DB62-ACF059F1CA8B}"/>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899;p43">
              <a:extLst>
                <a:ext uri="{FF2B5EF4-FFF2-40B4-BE49-F238E27FC236}">
                  <a16:creationId xmlns:a16="http://schemas.microsoft.com/office/drawing/2014/main" id="{019E9FB7-8BDA-8D6D-E005-4BFFA57B7DE0}"/>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3" name="Google Shape;503;p18"/>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400" dirty="0"/>
              <a:t>REFERENCES</a:t>
            </a:r>
            <a:endParaRPr dirty="0"/>
          </a:p>
        </p:txBody>
      </p:sp>
      <p:sp>
        <p:nvSpPr>
          <p:cNvPr id="2" name="TextBox 1">
            <a:extLst>
              <a:ext uri="{FF2B5EF4-FFF2-40B4-BE49-F238E27FC236}">
                <a16:creationId xmlns:a16="http://schemas.microsoft.com/office/drawing/2014/main" id="{2C888D84-4694-C3C8-A18B-B3C26BA9F0E6}"/>
              </a:ext>
            </a:extLst>
          </p:cNvPr>
          <p:cNvSpPr txBox="1"/>
          <p:nvPr/>
        </p:nvSpPr>
        <p:spPr>
          <a:xfrm>
            <a:off x="3583767" y="1141739"/>
            <a:ext cx="3066931" cy="3567195"/>
          </a:xfrm>
          <a:prstGeom prst="rect">
            <a:avLst/>
          </a:prstGeom>
          <a:noFill/>
        </p:spPr>
        <p:txBody>
          <a:bodyPr wrap="square">
            <a:spAutoFit/>
          </a:bodyPr>
          <a:lstStyle/>
          <a:p>
            <a:pPr marL="342900" indent="-342900">
              <a:lnSpc>
                <a:spcPct val="107000"/>
              </a:lnSpc>
              <a:spcAft>
                <a:spcPts val="800"/>
              </a:spcAft>
              <a:buFont typeface="+mj-lt"/>
              <a:buAutoNum type="arabicPeriod"/>
            </a:pPr>
            <a:r>
              <a:rPr lang="en-IN" sz="1800" kern="100" dirty="0" err="1">
                <a:latin typeface="Calibri" panose="020F0502020204030204" pitchFamily="34" charset="0"/>
                <a:ea typeface="Calibri" panose="020F0502020204030204" pitchFamily="34" charset="0"/>
                <a:cs typeface="Times New Roman" panose="02020603050405020304" pitchFamily="18" charset="0"/>
                <a:hlinkClick r:id="rId3"/>
              </a:rPr>
              <a:t>GeeksforGeeks</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IN" sz="1800" kern="100" dirty="0">
                <a:latin typeface="Calibri" panose="020F0502020204030204" pitchFamily="34" charset="0"/>
                <a:ea typeface="Calibri" panose="020F0502020204030204" pitchFamily="34" charset="0"/>
                <a:cs typeface="Times New Roman" panose="02020603050405020304" pitchFamily="18" charset="0"/>
                <a:hlinkClick r:id="rId4"/>
              </a:rPr>
              <a:t>Medium</a:t>
            </a:r>
            <a:r>
              <a:rPr lang="en-IN" sz="1800" kern="100" dirty="0">
                <a:latin typeface="Calibri" panose="020F0502020204030204" pitchFamily="34" charset="0"/>
                <a:ea typeface="Calibri" panose="020F0502020204030204" pitchFamily="34" charset="0"/>
                <a:cs typeface="Times New Roman" panose="02020603050405020304" pitchFamily="18" charset="0"/>
              </a:rPr>
              <a:t> CG</a:t>
            </a:r>
          </a:p>
          <a:p>
            <a:pPr marL="342900" indent="-342900">
              <a:lnSpc>
                <a:spcPct val="107000"/>
              </a:lnSpc>
              <a:spcAft>
                <a:spcPts val="800"/>
              </a:spcAft>
              <a:buFont typeface="+mj-lt"/>
              <a:buAutoNum type="arabicPeriod"/>
            </a:pPr>
            <a:r>
              <a:rPr lang="en-IN" sz="1800" kern="100" dirty="0">
                <a:latin typeface="Calibri" panose="020F0502020204030204" pitchFamily="34" charset="0"/>
                <a:ea typeface="Calibri" panose="020F0502020204030204" pitchFamily="34" charset="0"/>
                <a:cs typeface="Times New Roman" panose="02020603050405020304" pitchFamily="18" charset="0"/>
                <a:hlinkClick r:id="rId5"/>
              </a:rPr>
              <a:t>Michigan University</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IN" sz="1800" kern="100" dirty="0">
                <a:latin typeface="Calibri" panose="020F0502020204030204" pitchFamily="34" charset="0"/>
                <a:ea typeface="Calibri" panose="020F0502020204030204" pitchFamily="34" charset="0"/>
                <a:cs typeface="Times New Roman" panose="02020603050405020304" pitchFamily="18" charset="0"/>
                <a:hlinkClick r:id="rId6"/>
              </a:rPr>
              <a:t>Harold Serrano</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IN" sz="1800" kern="100" dirty="0">
                <a:latin typeface="Calibri" panose="020F0502020204030204" pitchFamily="34" charset="0"/>
                <a:ea typeface="Calibri" panose="020F0502020204030204" pitchFamily="34" charset="0"/>
                <a:cs typeface="Times New Roman" panose="02020603050405020304" pitchFamily="18" charset="0"/>
                <a:hlinkClick r:id="rId7"/>
              </a:rPr>
              <a:t>Medium Display Tech</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IN" sz="1800" kern="100" dirty="0">
                <a:latin typeface="Calibri" panose="020F0502020204030204" pitchFamily="34" charset="0"/>
                <a:ea typeface="Calibri" panose="020F0502020204030204" pitchFamily="34" charset="0"/>
                <a:cs typeface="Times New Roman" panose="02020603050405020304" pitchFamily="18" charset="0"/>
                <a:hlinkClick r:id="rId8"/>
              </a:rPr>
              <a:t>3D Ace Studio</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IN" sz="1800" kern="100" dirty="0">
                <a:latin typeface="Calibri" panose="020F0502020204030204" pitchFamily="34" charset="0"/>
                <a:ea typeface="Calibri" panose="020F0502020204030204" pitchFamily="34" charset="0"/>
                <a:cs typeface="Times New Roman" panose="02020603050405020304" pitchFamily="18" charset="0"/>
                <a:hlinkClick r:id="rId9"/>
              </a:rPr>
              <a:t>Nvidia</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83BB145-7A3C-968A-950F-E92C93F2A23F}"/>
              </a:ext>
            </a:extLst>
          </p:cNvPr>
          <p:cNvPicPr>
            <a:picLocks noChangeAspect="1"/>
          </p:cNvPicPr>
          <p:nvPr/>
        </p:nvPicPr>
        <p:blipFill>
          <a:blip r:embed="rId10"/>
          <a:stretch>
            <a:fillRect/>
          </a:stretch>
        </p:blipFill>
        <p:spPr>
          <a:xfrm>
            <a:off x="741059" y="437322"/>
            <a:ext cx="1584581" cy="1584581"/>
          </a:xfrm>
          <a:prstGeom prst="rect">
            <a:avLst/>
          </a:prstGeom>
        </p:spPr>
      </p:pic>
      <p:pic>
        <p:nvPicPr>
          <p:cNvPr id="15" name="Picture 14">
            <a:extLst>
              <a:ext uri="{FF2B5EF4-FFF2-40B4-BE49-F238E27FC236}">
                <a16:creationId xmlns:a16="http://schemas.microsoft.com/office/drawing/2014/main" id="{967B6214-6B19-5C02-51C7-A71DA635EF11}"/>
              </a:ext>
            </a:extLst>
          </p:cNvPr>
          <p:cNvPicPr>
            <a:picLocks noChangeAspect="1"/>
          </p:cNvPicPr>
          <p:nvPr/>
        </p:nvPicPr>
        <p:blipFill>
          <a:blip r:embed="rId11"/>
          <a:stretch>
            <a:fillRect/>
          </a:stretch>
        </p:blipFill>
        <p:spPr>
          <a:xfrm>
            <a:off x="6819190" y="2937523"/>
            <a:ext cx="2012437" cy="2012437"/>
          </a:xfrm>
          <a:prstGeom prst="rect">
            <a:avLst/>
          </a:prstGeom>
        </p:spPr>
      </p:pic>
    </p:spTree>
    <p:extLst>
      <p:ext uri="{BB962C8B-B14F-4D97-AF65-F5344CB8AC3E}">
        <p14:creationId xmlns:p14="http://schemas.microsoft.com/office/powerpoint/2010/main" val="1584762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91"/>
        <p:cNvGrpSpPr/>
        <p:nvPr/>
      </p:nvGrpSpPr>
      <p:grpSpPr>
        <a:xfrm>
          <a:off x="0" y="0"/>
          <a:ext cx="0" cy="0"/>
          <a:chOff x="0" y="0"/>
          <a:chExt cx="0" cy="0"/>
        </a:xfrm>
      </p:grpSpPr>
      <p:pic>
        <p:nvPicPr>
          <p:cNvPr id="7" name="Picture 6">
            <a:extLst>
              <a:ext uri="{FF2B5EF4-FFF2-40B4-BE49-F238E27FC236}">
                <a16:creationId xmlns:a16="http://schemas.microsoft.com/office/drawing/2014/main" id="{C009CC52-9A55-8E37-BEED-F8BE86BDCAFF}"/>
              </a:ext>
            </a:extLst>
          </p:cNvPr>
          <p:cNvPicPr>
            <a:picLocks noChangeAspect="1"/>
          </p:cNvPicPr>
          <p:nvPr/>
        </p:nvPicPr>
        <p:blipFill rotWithShape="1">
          <a:blip r:embed="rId3"/>
          <a:srcRect l="14539" b="39616"/>
          <a:stretch/>
        </p:blipFill>
        <p:spPr>
          <a:xfrm>
            <a:off x="-1654629" y="-748917"/>
            <a:ext cx="10283804" cy="4087204"/>
          </a:xfrm>
          <a:prstGeom prst="rect">
            <a:avLst/>
          </a:prstGeom>
        </p:spPr>
      </p:pic>
      <p:sp>
        <p:nvSpPr>
          <p:cNvPr id="9" name="Title 8">
            <a:extLst>
              <a:ext uri="{FF2B5EF4-FFF2-40B4-BE49-F238E27FC236}">
                <a16:creationId xmlns:a16="http://schemas.microsoft.com/office/drawing/2014/main" id="{FFDC37DC-88A7-C5B7-42C2-CC1035538C6B}"/>
              </a:ext>
            </a:extLst>
          </p:cNvPr>
          <p:cNvSpPr>
            <a:spLocks noGrp="1"/>
          </p:cNvSpPr>
          <p:nvPr>
            <p:ph type="title"/>
          </p:nvPr>
        </p:nvSpPr>
        <p:spPr/>
        <p:txBody>
          <a:bodyPr/>
          <a:lstStyle/>
          <a:p>
            <a:endParaRPr lang="en-IN" dirty="0"/>
          </a:p>
        </p:txBody>
      </p:sp>
      <p:sp>
        <p:nvSpPr>
          <p:cNvPr id="12" name="TextBox 11">
            <a:extLst>
              <a:ext uri="{FF2B5EF4-FFF2-40B4-BE49-F238E27FC236}">
                <a16:creationId xmlns:a16="http://schemas.microsoft.com/office/drawing/2014/main" id="{B5DE6FAA-130E-83EA-F09F-C3C2183BE650}"/>
              </a:ext>
            </a:extLst>
          </p:cNvPr>
          <p:cNvSpPr txBox="1"/>
          <p:nvPr/>
        </p:nvSpPr>
        <p:spPr>
          <a:xfrm>
            <a:off x="-247650" y="-136334"/>
            <a:ext cx="9391650" cy="5543550"/>
          </a:xfrm>
          <a:custGeom>
            <a:avLst/>
            <a:gdLst/>
            <a:ahLst/>
            <a:cxnLst/>
            <a:rect l="l" t="t" r="r" b="b"/>
            <a:pathLst>
              <a:path w="9391650" h="5543550">
                <a:moveTo>
                  <a:pt x="7484102" y="2356557"/>
                </a:moveTo>
                <a:cubicBezTo>
                  <a:pt x="7556730" y="2356557"/>
                  <a:pt x="7614971" y="2381164"/>
                  <a:pt x="7658826" y="2430376"/>
                </a:cubicBezTo>
                <a:cubicBezTo>
                  <a:pt x="7702681" y="2479589"/>
                  <a:pt x="7724608" y="2554201"/>
                  <a:pt x="7724608" y="2654214"/>
                </a:cubicBezTo>
                <a:cubicBezTo>
                  <a:pt x="7724608" y="2755417"/>
                  <a:pt x="7702086" y="2831319"/>
                  <a:pt x="7657040" y="2881921"/>
                </a:cubicBezTo>
                <a:cubicBezTo>
                  <a:pt x="7611995" y="2932522"/>
                  <a:pt x="7554349" y="2957823"/>
                  <a:pt x="7484102" y="2957823"/>
                </a:cubicBezTo>
                <a:cubicBezTo>
                  <a:pt x="7413855" y="2957823"/>
                  <a:pt x="7355912" y="2932324"/>
                  <a:pt x="7310271" y="2881325"/>
                </a:cubicBezTo>
                <a:cubicBezTo>
                  <a:pt x="7264630" y="2830327"/>
                  <a:pt x="7241810" y="2755417"/>
                  <a:pt x="7241810" y="2656595"/>
                </a:cubicBezTo>
                <a:cubicBezTo>
                  <a:pt x="7241810" y="2556185"/>
                  <a:pt x="7264035" y="2481077"/>
                  <a:pt x="7308485" y="2431269"/>
                </a:cubicBezTo>
                <a:cubicBezTo>
                  <a:pt x="7352935" y="2381461"/>
                  <a:pt x="7411474" y="2356557"/>
                  <a:pt x="7484102" y="2356557"/>
                </a:cubicBezTo>
                <a:close/>
                <a:moveTo>
                  <a:pt x="2007227" y="2356557"/>
                </a:moveTo>
                <a:cubicBezTo>
                  <a:pt x="2079855" y="2356557"/>
                  <a:pt x="2138097" y="2381164"/>
                  <a:pt x="2181951" y="2430376"/>
                </a:cubicBezTo>
                <a:cubicBezTo>
                  <a:pt x="2225806" y="2479589"/>
                  <a:pt x="2247734" y="2554201"/>
                  <a:pt x="2247734" y="2654214"/>
                </a:cubicBezTo>
                <a:cubicBezTo>
                  <a:pt x="2247734" y="2755417"/>
                  <a:pt x="2225211" y="2831319"/>
                  <a:pt x="2180166" y="2881921"/>
                </a:cubicBezTo>
                <a:cubicBezTo>
                  <a:pt x="2135120" y="2932522"/>
                  <a:pt x="2077474" y="2957823"/>
                  <a:pt x="2007227" y="2957823"/>
                </a:cubicBezTo>
                <a:cubicBezTo>
                  <a:pt x="1936980" y="2957823"/>
                  <a:pt x="1879036" y="2932324"/>
                  <a:pt x="1833396" y="2881325"/>
                </a:cubicBezTo>
                <a:cubicBezTo>
                  <a:pt x="1787755" y="2830327"/>
                  <a:pt x="1764935" y="2755417"/>
                  <a:pt x="1764935" y="2656595"/>
                </a:cubicBezTo>
                <a:cubicBezTo>
                  <a:pt x="1764935" y="2556185"/>
                  <a:pt x="1787160" y="2481077"/>
                  <a:pt x="1831610" y="2431269"/>
                </a:cubicBezTo>
                <a:cubicBezTo>
                  <a:pt x="1876060" y="2381461"/>
                  <a:pt x="1934599" y="2356557"/>
                  <a:pt x="2007227" y="2356557"/>
                </a:cubicBezTo>
                <a:close/>
                <a:moveTo>
                  <a:pt x="4328946" y="2227970"/>
                </a:moveTo>
                <a:lnTo>
                  <a:pt x="4328946" y="3093554"/>
                </a:lnTo>
                <a:lnTo>
                  <a:pt x="4943308" y="3093554"/>
                </a:lnTo>
                <a:lnTo>
                  <a:pt x="4943308" y="2946512"/>
                </a:lnTo>
                <a:lnTo>
                  <a:pt x="4505159" y="2946512"/>
                </a:lnTo>
                <a:lnTo>
                  <a:pt x="4505159" y="2227970"/>
                </a:lnTo>
                <a:close/>
                <a:moveTo>
                  <a:pt x="8050244" y="2220826"/>
                </a:moveTo>
                <a:lnTo>
                  <a:pt x="8050244" y="3093554"/>
                </a:lnTo>
                <a:lnTo>
                  <a:pt x="8213955" y="3093554"/>
                </a:lnTo>
                <a:lnTo>
                  <a:pt x="8213955" y="2524435"/>
                </a:lnTo>
                <a:lnTo>
                  <a:pt x="8565785" y="3093554"/>
                </a:lnTo>
                <a:lnTo>
                  <a:pt x="8742593" y="3093554"/>
                </a:lnTo>
                <a:lnTo>
                  <a:pt x="8742593" y="2220826"/>
                </a:lnTo>
                <a:lnTo>
                  <a:pt x="8578882" y="2220826"/>
                </a:lnTo>
                <a:lnTo>
                  <a:pt x="8578882" y="2803637"/>
                </a:lnTo>
                <a:lnTo>
                  <a:pt x="8221694" y="2220826"/>
                </a:lnTo>
                <a:close/>
                <a:moveTo>
                  <a:pt x="6747701" y="2220826"/>
                </a:moveTo>
                <a:lnTo>
                  <a:pt x="6747701" y="3093554"/>
                </a:lnTo>
                <a:lnTo>
                  <a:pt x="6923913" y="3093554"/>
                </a:lnTo>
                <a:lnTo>
                  <a:pt x="6923913" y="2220826"/>
                </a:lnTo>
                <a:close/>
                <a:moveTo>
                  <a:pt x="5065943" y="2220826"/>
                </a:moveTo>
                <a:lnTo>
                  <a:pt x="5065943" y="2686360"/>
                </a:lnTo>
                <a:cubicBezTo>
                  <a:pt x="5065943" y="2783992"/>
                  <a:pt x="5071697" y="2857810"/>
                  <a:pt x="5083207" y="2907817"/>
                </a:cubicBezTo>
                <a:cubicBezTo>
                  <a:pt x="5091144" y="2941551"/>
                  <a:pt x="5107615" y="2973797"/>
                  <a:pt x="5132618" y="3004555"/>
                </a:cubicBezTo>
                <a:cubicBezTo>
                  <a:pt x="5157621" y="3035313"/>
                  <a:pt x="5191653" y="3060316"/>
                  <a:pt x="5234714" y="3079564"/>
                </a:cubicBezTo>
                <a:cubicBezTo>
                  <a:pt x="5277775" y="3098813"/>
                  <a:pt x="5340977" y="3108437"/>
                  <a:pt x="5424321" y="3108437"/>
                </a:cubicBezTo>
                <a:cubicBezTo>
                  <a:pt x="5493377" y="3108437"/>
                  <a:pt x="5549337" y="3099606"/>
                  <a:pt x="5592199" y="3081946"/>
                </a:cubicBezTo>
                <a:cubicBezTo>
                  <a:pt x="5635062" y="3064285"/>
                  <a:pt x="5669292" y="3040571"/>
                  <a:pt x="5694890" y="3010806"/>
                </a:cubicBezTo>
                <a:cubicBezTo>
                  <a:pt x="5720489" y="2981040"/>
                  <a:pt x="5738051" y="2944528"/>
                  <a:pt x="5747576" y="2901268"/>
                </a:cubicBezTo>
                <a:cubicBezTo>
                  <a:pt x="5757101" y="2858009"/>
                  <a:pt x="5761863" y="2783992"/>
                  <a:pt x="5761863" y="2679217"/>
                </a:cubicBezTo>
                <a:lnTo>
                  <a:pt x="5761863" y="2220826"/>
                </a:lnTo>
                <a:lnTo>
                  <a:pt x="5585651" y="2220826"/>
                </a:lnTo>
                <a:lnTo>
                  <a:pt x="5585651" y="2703624"/>
                </a:lnTo>
                <a:cubicBezTo>
                  <a:pt x="5585651" y="2772681"/>
                  <a:pt x="5583071" y="2822092"/>
                  <a:pt x="5577912" y="2851857"/>
                </a:cubicBezTo>
                <a:cubicBezTo>
                  <a:pt x="5572752" y="2881623"/>
                  <a:pt x="5557473" y="2906725"/>
                  <a:pt x="5532072" y="2927164"/>
                </a:cubicBezTo>
                <a:cubicBezTo>
                  <a:pt x="5506672" y="2947603"/>
                  <a:pt x="5468969" y="2957823"/>
                  <a:pt x="5418963" y="2957823"/>
                </a:cubicBezTo>
                <a:cubicBezTo>
                  <a:pt x="5369750" y="2957823"/>
                  <a:pt x="5330956" y="2947008"/>
                  <a:pt x="5302579" y="2925378"/>
                </a:cubicBezTo>
                <a:cubicBezTo>
                  <a:pt x="5274203" y="2903749"/>
                  <a:pt x="5256244" y="2875074"/>
                  <a:pt x="5248704" y="2839356"/>
                </a:cubicBezTo>
                <a:cubicBezTo>
                  <a:pt x="5244338" y="2817131"/>
                  <a:pt x="5242155" y="2768514"/>
                  <a:pt x="5242155" y="2693504"/>
                </a:cubicBezTo>
                <a:lnTo>
                  <a:pt x="5242155" y="2220826"/>
                </a:lnTo>
                <a:close/>
                <a:moveTo>
                  <a:pt x="2573369" y="2220826"/>
                </a:moveTo>
                <a:lnTo>
                  <a:pt x="2573369" y="3093554"/>
                </a:lnTo>
                <a:lnTo>
                  <a:pt x="2737080" y="3093554"/>
                </a:lnTo>
                <a:lnTo>
                  <a:pt x="2737080" y="2524435"/>
                </a:lnTo>
                <a:lnTo>
                  <a:pt x="3088910" y="3093554"/>
                </a:lnTo>
                <a:lnTo>
                  <a:pt x="3265718" y="3093554"/>
                </a:lnTo>
                <a:lnTo>
                  <a:pt x="3265718" y="2220826"/>
                </a:lnTo>
                <a:lnTo>
                  <a:pt x="3102007" y="2220826"/>
                </a:lnTo>
                <a:lnTo>
                  <a:pt x="3102007" y="2803637"/>
                </a:lnTo>
                <a:lnTo>
                  <a:pt x="2744819" y="2220826"/>
                </a:lnTo>
                <a:close/>
                <a:moveTo>
                  <a:pt x="7482316" y="2205943"/>
                </a:moveTo>
                <a:cubicBezTo>
                  <a:pt x="7411276" y="2205943"/>
                  <a:pt x="7348569" y="2217453"/>
                  <a:pt x="7294197" y="2240471"/>
                </a:cubicBezTo>
                <a:cubicBezTo>
                  <a:pt x="7253319" y="2257537"/>
                  <a:pt x="7215716" y="2283731"/>
                  <a:pt x="7181386" y="2319053"/>
                </a:cubicBezTo>
                <a:cubicBezTo>
                  <a:pt x="7147056" y="2354374"/>
                  <a:pt x="7119969" y="2394260"/>
                  <a:pt x="7100126" y="2438710"/>
                </a:cubicBezTo>
                <a:cubicBezTo>
                  <a:pt x="7073535" y="2499035"/>
                  <a:pt x="7060240" y="2573648"/>
                  <a:pt x="7060240" y="2662548"/>
                </a:cubicBezTo>
                <a:cubicBezTo>
                  <a:pt x="7060240" y="2801454"/>
                  <a:pt x="7098538" y="2910496"/>
                  <a:pt x="7175135" y="2989672"/>
                </a:cubicBezTo>
                <a:cubicBezTo>
                  <a:pt x="7251732" y="3068849"/>
                  <a:pt x="7354919" y="3108437"/>
                  <a:pt x="7484697" y="3108437"/>
                </a:cubicBezTo>
                <a:cubicBezTo>
                  <a:pt x="7612888" y="3108437"/>
                  <a:pt x="7715282" y="3068650"/>
                  <a:pt x="7791879" y="2989077"/>
                </a:cubicBezTo>
                <a:cubicBezTo>
                  <a:pt x="7868476" y="2909503"/>
                  <a:pt x="7906774" y="2799271"/>
                  <a:pt x="7906774" y="2658381"/>
                </a:cubicBezTo>
                <a:cubicBezTo>
                  <a:pt x="7906774" y="2516299"/>
                  <a:pt x="7868178" y="2405373"/>
                  <a:pt x="7790986" y="2325601"/>
                </a:cubicBezTo>
                <a:cubicBezTo>
                  <a:pt x="7713793" y="2245829"/>
                  <a:pt x="7610904" y="2205943"/>
                  <a:pt x="7482316" y="2205943"/>
                </a:cubicBezTo>
                <a:close/>
                <a:moveTo>
                  <a:pt x="6248829" y="2205943"/>
                </a:moveTo>
                <a:cubicBezTo>
                  <a:pt x="6181757" y="2205943"/>
                  <a:pt x="6124508" y="2216064"/>
                  <a:pt x="6077081" y="2236304"/>
                </a:cubicBezTo>
                <a:cubicBezTo>
                  <a:pt x="6029654" y="2256545"/>
                  <a:pt x="5993340" y="2286013"/>
                  <a:pt x="5968139" y="2324708"/>
                </a:cubicBezTo>
                <a:cubicBezTo>
                  <a:pt x="5942937" y="2363403"/>
                  <a:pt x="5930337" y="2404976"/>
                  <a:pt x="5930337" y="2449426"/>
                </a:cubicBezTo>
                <a:cubicBezTo>
                  <a:pt x="5930337" y="2518482"/>
                  <a:pt x="5957126" y="2577021"/>
                  <a:pt x="6010704" y="2625043"/>
                </a:cubicBezTo>
                <a:cubicBezTo>
                  <a:pt x="6048804" y="2659174"/>
                  <a:pt x="6115082" y="2687948"/>
                  <a:pt x="6209538" y="2711364"/>
                </a:cubicBezTo>
                <a:cubicBezTo>
                  <a:pt x="6282960" y="2729620"/>
                  <a:pt x="6329989" y="2742320"/>
                  <a:pt x="6350627" y="2749464"/>
                </a:cubicBezTo>
                <a:cubicBezTo>
                  <a:pt x="6380790" y="2760179"/>
                  <a:pt x="6401923" y="2772780"/>
                  <a:pt x="6414028" y="2787266"/>
                </a:cubicBezTo>
                <a:cubicBezTo>
                  <a:pt x="6426132" y="2801752"/>
                  <a:pt x="6432185" y="2819314"/>
                  <a:pt x="6432185" y="2839951"/>
                </a:cubicBezTo>
                <a:cubicBezTo>
                  <a:pt x="6432185" y="2872098"/>
                  <a:pt x="6417798" y="2900177"/>
                  <a:pt x="6389025" y="2924188"/>
                </a:cubicBezTo>
                <a:cubicBezTo>
                  <a:pt x="6360252" y="2948199"/>
                  <a:pt x="6317488" y="2960204"/>
                  <a:pt x="6260735" y="2960204"/>
                </a:cubicBezTo>
                <a:cubicBezTo>
                  <a:pt x="6207157" y="2960204"/>
                  <a:pt x="6164592" y="2946710"/>
                  <a:pt x="6133040" y="2919723"/>
                </a:cubicBezTo>
                <a:cubicBezTo>
                  <a:pt x="6101489" y="2892735"/>
                  <a:pt x="6080554" y="2850468"/>
                  <a:pt x="6070235" y="2792921"/>
                </a:cubicBezTo>
                <a:lnTo>
                  <a:pt x="5898785" y="2809590"/>
                </a:lnTo>
                <a:cubicBezTo>
                  <a:pt x="5910294" y="2907221"/>
                  <a:pt x="5945616" y="2981536"/>
                  <a:pt x="6004751" y="3032535"/>
                </a:cubicBezTo>
                <a:cubicBezTo>
                  <a:pt x="6063885" y="3083533"/>
                  <a:pt x="6148618" y="3109032"/>
                  <a:pt x="6258949" y="3109032"/>
                </a:cubicBezTo>
                <a:cubicBezTo>
                  <a:pt x="6334752" y="3109032"/>
                  <a:pt x="6398054" y="3098416"/>
                  <a:pt x="6448854" y="3077183"/>
                </a:cubicBezTo>
                <a:cubicBezTo>
                  <a:pt x="6499654" y="3055950"/>
                  <a:pt x="6538944" y="3023506"/>
                  <a:pt x="6566726" y="2979850"/>
                </a:cubicBezTo>
                <a:cubicBezTo>
                  <a:pt x="6594507" y="2936193"/>
                  <a:pt x="6608397" y="2889362"/>
                  <a:pt x="6608397" y="2839356"/>
                </a:cubicBezTo>
                <a:cubicBezTo>
                  <a:pt x="6608397" y="2784190"/>
                  <a:pt x="6596789" y="2737855"/>
                  <a:pt x="6573572" y="2700350"/>
                </a:cubicBezTo>
                <a:cubicBezTo>
                  <a:pt x="6550354" y="2662846"/>
                  <a:pt x="6518208" y="2633278"/>
                  <a:pt x="6477131" y="2611649"/>
                </a:cubicBezTo>
                <a:cubicBezTo>
                  <a:pt x="6436054" y="2590019"/>
                  <a:pt x="6372654" y="2569084"/>
                  <a:pt x="6286929" y="2548843"/>
                </a:cubicBezTo>
                <a:cubicBezTo>
                  <a:pt x="6201204" y="2528603"/>
                  <a:pt x="6147229" y="2509156"/>
                  <a:pt x="6125004" y="2490503"/>
                </a:cubicBezTo>
                <a:cubicBezTo>
                  <a:pt x="6107541" y="2475818"/>
                  <a:pt x="6098810" y="2458157"/>
                  <a:pt x="6098810" y="2437520"/>
                </a:cubicBezTo>
                <a:cubicBezTo>
                  <a:pt x="6098810" y="2414898"/>
                  <a:pt x="6108137" y="2396840"/>
                  <a:pt x="6126790" y="2383346"/>
                </a:cubicBezTo>
                <a:cubicBezTo>
                  <a:pt x="6155762" y="2362312"/>
                  <a:pt x="6195846" y="2351795"/>
                  <a:pt x="6247043" y="2351795"/>
                </a:cubicBezTo>
                <a:cubicBezTo>
                  <a:pt x="6296652" y="2351795"/>
                  <a:pt x="6333859" y="2361617"/>
                  <a:pt x="6358664" y="2381263"/>
                </a:cubicBezTo>
                <a:cubicBezTo>
                  <a:pt x="6383469" y="2400908"/>
                  <a:pt x="6399641" y="2433154"/>
                  <a:pt x="6407182" y="2478001"/>
                </a:cubicBezTo>
                <a:lnTo>
                  <a:pt x="6583394" y="2470262"/>
                </a:lnTo>
                <a:cubicBezTo>
                  <a:pt x="6580616" y="2390093"/>
                  <a:pt x="6551545" y="2325998"/>
                  <a:pt x="6496181" y="2277976"/>
                </a:cubicBezTo>
                <a:cubicBezTo>
                  <a:pt x="6440817" y="2229954"/>
                  <a:pt x="6358366" y="2205943"/>
                  <a:pt x="6248829" y="2205943"/>
                </a:cubicBezTo>
                <a:close/>
                <a:moveTo>
                  <a:pt x="3825312" y="2205943"/>
                </a:moveTo>
                <a:cubicBezTo>
                  <a:pt x="3703074" y="2205943"/>
                  <a:pt x="3604451" y="2246127"/>
                  <a:pt x="3529442" y="2326494"/>
                </a:cubicBezTo>
                <a:cubicBezTo>
                  <a:pt x="3454432" y="2406861"/>
                  <a:pt x="3416927" y="2519673"/>
                  <a:pt x="3416927" y="2664929"/>
                </a:cubicBezTo>
                <a:cubicBezTo>
                  <a:pt x="3416927" y="2802248"/>
                  <a:pt x="3454233" y="2910496"/>
                  <a:pt x="3528846" y="2989672"/>
                </a:cubicBezTo>
                <a:cubicBezTo>
                  <a:pt x="3603459" y="3068849"/>
                  <a:pt x="3698709" y="3108437"/>
                  <a:pt x="3814596" y="3108437"/>
                </a:cubicBezTo>
                <a:cubicBezTo>
                  <a:pt x="3908258" y="3108437"/>
                  <a:pt x="3985550" y="3085319"/>
                  <a:pt x="4046470" y="3039083"/>
                </a:cubicBezTo>
                <a:cubicBezTo>
                  <a:pt x="4107391" y="2992847"/>
                  <a:pt x="4150947" y="2922104"/>
                  <a:pt x="4177141" y="2826854"/>
                </a:cubicBezTo>
                <a:lnTo>
                  <a:pt x="4006287" y="2772681"/>
                </a:lnTo>
                <a:cubicBezTo>
                  <a:pt x="3991602" y="2836578"/>
                  <a:pt x="3967393" y="2883409"/>
                  <a:pt x="3933658" y="2913174"/>
                </a:cubicBezTo>
                <a:cubicBezTo>
                  <a:pt x="3899924" y="2942940"/>
                  <a:pt x="3859642" y="2957823"/>
                  <a:pt x="3812810" y="2957823"/>
                </a:cubicBezTo>
                <a:cubicBezTo>
                  <a:pt x="3749310" y="2957823"/>
                  <a:pt x="3697716" y="2934407"/>
                  <a:pt x="3658029" y="2887576"/>
                </a:cubicBezTo>
                <a:cubicBezTo>
                  <a:pt x="3618341" y="2840745"/>
                  <a:pt x="3598497" y="2762164"/>
                  <a:pt x="3598497" y="2651832"/>
                </a:cubicBezTo>
                <a:cubicBezTo>
                  <a:pt x="3598497" y="2547851"/>
                  <a:pt x="3618639" y="2472643"/>
                  <a:pt x="3658922" y="2426209"/>
                </a:cubicBezTo>
                <a:cubicBezTo>
                  <a:pt x="3699204" y="2379774"/>
                  <a:pt x="3751691" y="2356557"/>
                  <a:pt x="3816382" y="2356557"/>
                </a:cubicBezTo>
                <a:cubicBezTo>
                  <a:pt x="3863213" y="2356557"/>
                  <a:pt x="3903000" y="2369654"/>
                  <a:pt x="3935742" y="2395848"/>
                </a:cubicBezTo>
                <a:cubicBezTo>
                  <a:pt x="3968484" y="2422042"/>
                  <a:pt x="3990015" y="2457760"/>
                  <a:pt x="4000334" y="2503004"/>
                </a:cubicBezTo>
                <a:lnTo>
                  <a:pt x="4174760" y="2461332"/>
                </a:lnTo>
                <a:cubicBezTo>
                  <a:pt x="4154916" y="2391482"/>
                  <a:pt x="4125150" y="2337904"/>
                  <a:pt x="4085463" y="2300598"/>
                </a:cubicBezTo>
                <a:cubicBezTo>
                  <a:pt x="4018788" y="2237495"/>
                  <a:pt x="3932071" y="2205943"/>
                  <a:pt x="3825312" y="2205943"/>
                </a:cubicBezTo>
                <a:close/>
                <a:moveTo>
                  <a:pt x="2005441" y="2205943"/>
                </a:moveTo>
                <a:cubicBezTo>
                  <a:pt x="1934401" y="2205943"/>
                  <a:pt x="1871694" y="2217453"/>
                  <a:pt x="1817322" y="2240471"/>
                </a:cubicBezTo>
                <a:cubicBezTo>
                  <a:pt x="1776444" y="2257537"/>
                  <a:pt x="1738840" y="2283731"/>
                  <a:pt x="1704511" y="2319053"/>
                </a:cubicBezTo>
                <a:cubicBezTo>
                  <a:pt x="1670181" y="2354374"/>
                  <a:pt x="1643094" y="2394260"/>
                  <a:pt x="1623251" y="2438710"/>
                </a:cubicBezTo>
                <a:cubicBezTo>
                  <a:pt x="1596660" y="2499035"/>
                  <a:pt x="1583365" y="2573648"/>
                  <a:pt x="1583365" y="2662548"/>
                </a:cubicBezTo>
                <a:cubicBezTo>
                  <a:pt x="1583365" y="2801454"/>
                  <a:pt x="1621663" y="2910496"/>
                  <a:pt x="1698260" y="2989672"/>
                </a:cubicBezTo>
                <a:cubicBezTo>
                  <a:pt x="1774857" y="3068849"/>
                  <a:pt x="1878044" y="3108437"/>
                  <a:pt x="2007822" y="3108437"/>
                </a:cubicBezTo>
                <a:cubicBezTo>
                  <a:pt x="2136013" y="3108437"/>
                  <a:pt x="2238407" y="3068650"/>
                  <a:pt x="2315004" y="2989077"/>
                </a:cubicBezTo>
                <a:cubicBezTo>
                  <a:pt x="2391601" y="2909503"/>
                  <a:pt x="2429899" y="2799271"/>
                  <a:pt x="2429899" y="2658381"/>
                </a:cubicBezTo>
                <a:cubicBezTo>
                  <a:pt x="2429899" y="2516299"/>
                  <a:pt x="2391303" y="2405373"/>
                  <a:pt x="2314111" y="2325601"/>
                </a:cubicBezTo>
                <a:cubicBezTo>
                  <a:pt x="2236919" y="2245829"/>
                  <a:pt x="2134029" y="2205943"/>
                  <a:pt x="2005441" y="2205943"/>
                </a:cubicBezTo>
                <a:close/>
                <a:moveTo>
                  <a:pt x="1120211" y="2205943"/>
                </a:moveTo>
                <a:cubicBezTo>
                  <a:pt x="997974" y="2205943"/>
                  <a:pt x="899351" y="2246127"/>
                  <a:pt x="824341" y="2326494"/>
                </a:cubicBezTo>
                <a:cubicBezTo>
                  <a:pt x="749332" y="2406861"/>
                  <a:pt x="711827" y="2519673"/>
                  <a:pt x="711827" y="2664929"/>
                </a:cubicBezTo>
                <a:cubicBezTo>
                  <a:pt x="711827" y="2802248"/>
                  <a:pt x="749133" y="2910496"/>
                  <a:pt x="823746" y="2989672"/>
                </a:cubicBezTo>
                <a:cubicBezTo>
                  <a:pt x="898358" y="3068849"/>
                  <a:pt x="993608" y="3108437"/>
                  <a:pt x="1109496" y="3108437"/>
                </a:cubicBezTo>
                <a:cubicBezTo>
                  <a:pt x="1203158" y="3108437"/>
                  <a:pt x="1280450" y="3085319"/>
                  <a:pt x="1341370" y="3039083"/>
                </a:cubicBezTo>
                <a:cubicBezTo>
                  <a:pt x="1402290" y="2992847"/>
                  <a:pt x="1445847" y="2922104"/>
                  <a:pt x="1472041" y="2826854"/>
                </a:cubicBezTo>
                <a:lnTo>
                  <a:pt x="1301186" y="2772681"/>
                </a:lnTo>
                <a:cubicBezTo>
                  <a:pt x="1286502" y="2836578"/>
                  <a:pt x="1262293" y="2883409"/>
                  <a:pt x="1228558" y="2913174"/>
                </a:cubicBezTo>
                <a:cubicBezTo>
                  <a:pt x="1194824" y="2942940"/>
                  <a:pt x="1154541" y="2957823"/>
                  <a:pt x="1107710" y="2957823"/>
                </a:cubicBezTo>
                <a:cubicBezTo>
                  <a:pt x="1044210" y="2957823"/>
                  <a:pt x="992616" y="2934407"/>
                  <a:pt x="952929" y="2887576"/>
                </a:cubicBezTo>
                <a:cubicBezTo>
                  <a:pt x="913241" y="2840745"/>
                  <a:pt x="893397" y="2762164"/>
                  <a:pt x="893397" y="2651832"/>
                </a:cubicBezTo>
                <a:cubicBezTo>
                  <a:pt x="893397" y="2547851"/>
                  <a:pt x="913539" y="2472643"/>
                  <a:pt x="953821" y="2426209"/>
                </a:cubicBezTo>
                <a:cubicBezTo>
                  <a:pt x="994104" y="2379774"/>
                  <a:pt x="1046591" y="2356557"/>
                  <a:pt x="1111282" y="2356557"/>
                </a:cubicBezTo>
                <a:cubicBezTo>
                  <a:pt x="1158113" y="2356557"/>
                  <a:pt x="1197900" y="2369654"/>
                  <a:pt x="1230642" y="2395848"/>
                </a:cubicBezTo>
                <a:cubicBezTo>
                  <a:pt x="1263384" y="2422042"/>
                  <a:pt x="1284914" y="2457760"/>
                  <a:pt x="1295233" y="2503004"/>
                </a:cubicBezTo>
                <a:lnTo>
                  <a:pt x="1469660" y="2461332"/>
                </a:lnTo>
                <a:cubicBezTo>
                  <a:pt x="1449816" y="2391482"/>
                  <a:pt x="1420051" y="2337904"/>
                  <a:pt x="1380363" y="2300598"/>
                </a:cubicBezTo>
                <a:cubicBezTo>
                  <a:pt x="1313688" y="2237495"/>
                  <a:pt x="1226971" y="2205943"/>
                  <a:pt x="1120211" y="2205943"/>
                </a:cubicBezTo>
                <a:close/>
                <a:moveTo>
                  <a:pt x="0" y="0"/>
                </a:moveTo>
                <a:lnTo>
                  <a:pt x="9391650" y="0"/>
                </a:lnTo>
                <a:lnTo>
                  <a:pt x="9391650" y="5543550"/>
                </a:lnTo>
                <a:lnTo>
                  <a:pt x="0" y="554355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9600" b="1" dirty="0"/>
          </a:p>
        </p:txBody>
      </p:sp>
      <p:sp>
        <p:nvSpPr>
          <p:cNvPr id="2" name="Rectangle: Rounded Corners 1">
            <a:extLst>
              <a:ext uri="{FF2B5EF4-FFF2-40B4-BE49-F238E27FC236}">
                <a16:creationId xmlns:a16="http://schemas.microsoft.com/office/drawing/2014/main" id="{7EB7B040-99D5-4B69-A925-D87D45D8AFFE}"/>
              </a:ext>
            </a:extLst>
          </p:cNvPr>
          <p:cNvSpPr/>
          <p:nvPr/>
        </p:nvSpPr>
        <p:spPr>
          <a:xfrm>
            <a:off x="3410857" y="6275615"/>
            <a:ext cx="2873830" cy="1136123"/>
          </a:xfrm>
          <a:prstGeom prst="roundRect">
            <a:avLst/>
          </a:prstGeom>
          <a:solidFill>
            <a:schemeClr val="tx1"/>
          </a:solidFill>
          <a:ln>
            <a:solidFill>
              <a:srgbClr val="F9F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56DDD705-906F-6AF8-79B5-20796FBA4850}"/>
              </a:ext>
            </a:extLst>
          </p:cNvPr>
          <p:cNvSpPr txBox="1"/>
          <p:nvPr/>
        </p:nvSpPr>
        <p:spPr>
          <a:xfrm>
            <a:off x="3657600" y="6428177"/>
            <a:ext cx="2380344" cy="830997"/>
          </a:xfrm>
          <a:prstGeom prst="rect">
            <a:avLst/>
          </a:prstGeom>
          <a:noFill/>
        </p:spPr>
        <p:txBody>
          <a:bodyPr wrap="square" rtlCol="0">
            <a:spAutoFit/>
          </a:bodyPr>
          <a:lstStyle/>
          <a:p>
            <a:pPr marL="285750" indent="-285750">
              <a:buFont typeface="Arial" panose="020B0604020202020204" pitchFamily="34" charset="0"/>
              <a:buChar char="•"/>
            </a:pPr>
            <a:r>
              <a:rPr lang="en-US" sz="400" dirty="0">
                <a:solidFill>
                  <a:srgbClr val="F0CBBC"/>
                </a:solidFill>
              </a:rPr>
              <a:t>Core Concepts: Computer graphics rely on the manipulation of vertices, shapes, colors, and lighting to construct images and scenes.</a:t>
            </a:r>
          </a:p>
          <a:p>
            <a:endParaRPr lang="en-US" sz="400" dirty="0">
              <a:solidFill>
                <a:srgbClr val="F0CBBC"/>
              </a:solidFill>
            </a:endParaRPr>
          </a:p>
          <a:p>
            <a:pPr marL="285750" indent="-285750">
              <a:buFont typeface="Arial" panose="020B0604020202020204" pitchFamily="34" charset="0"/>
              <a:buChar char="•"/>
            </a:pPr>
            <a:r>
              <a:rPr lang="en-US" sz="400" dirty="0">
                <a:solidFill>
                  <a:srgbClr val="F0CBBC"/>
                </a:solidFill>
              </a:rPr>
              <a:t>Diverse Applications: </a:t>
            </a:r>
          </a:p>
          <a:p>
            <a:pPr marL="742950" lvl="1" indent="-285750">
              <a:buFont typeface="Arial" panose="020B0604020202020204" pitchFamily="34" charset="0"/>
              <a:buChar char="•"/>
            </a:pPr>
            <a:r>
              <a:rPr lang="en-US" sz="400" dirty="0">
                <a:solidFill>
                  <a:srgbClr val="F0CBBC"/>
                </a:solidFill>
              </a:rPr>
              <a:t>Entertainment (movies, games, animation)</a:t>
            </a:r>
          </a:p>
          <a:p>
            <a:pPr marL="742950" lvl="1" indent="-285750">
              <a:buFont typeface="Arial" panose="020B0604020202020204" pitchFamily="34" charset="0"/>
              <a:buChar char="•"/>
            </a:pPr>
            <a:r>
              <a:rPr lang="en-US" sz="400" dirty="0">
                <a:solidFill>
                  <a:srgbClr val="F0CBBC"/>
                </a:solidFill>
              </a:rPr>
              <a:t>Design and engineering (CAD, product visualization)</a:t>
            </a:r>
          </a:p>
          <a:p>
            <a:pPr marL="742950" lvl="1" indent="-285750">
              <a:buFont typeface="Arial" panose="020B0604020202020204" pitchFamily="34" charset="0"/>
              <a:buChar char="•"/>
            </a:pPr>
            <a:r>
              <a:rPr lang="en-US" sz="400" dirty="0">
                <a:solidFill>
                  <a:srgbClr val="F0CBBC"/>
                </a:solidFill>
              </a:rPr>
              <a:t>Education and training (simulations, visualizations)</a:t>
            </a:r>
          </a:p>
          <a:p>
            <a:pPr marL="742950" lvl="1" indent="-285750">
              <a:buFont typeface="Arial" panose="020B0604020202020204" pitchFamily="34" charset="0"/>
              <a:buChar char="•"/>
            </a:pPr>
            <a:r>
              <a:rPr lang="en-US" sz="400" dirty="0">
                <a:solidFill>
                  <a:srgbClr val="F0CBBC"/>
                </a:solidFill>
              </a:rPr>
              <a:t>Scientific exploration (data modeling, medical imaging)</a:t>
            </a:r>
          </a:p>
          <a:p>
            <a:pPr marL="285750" indent="-285750">
              <a:buFont typeface="Arial" panose="020B0604020202020204" pitchFamily="34" charset="0"/>
              <a:buChar char="•"/>
            </a:pPr>
            <a:endParaRPr lang="en-US" sz="400" dirty="0">
              <a:solidFill>
                <a:srgbClr val="F0CBBC"/>
              </a:solidFill>
            </a:endParaRPr>
          </a:p>
          <a:p>
            <a:pPr marL="285750" indent="-285750">
              <a:buFont typeface="Arial" panose="020B0604020202020204" pitchFamily="34" charset="0"/>
              <a:buChar char="•"/>
            </a:pPr>
            <a:r>
              <a:rPr lang="en-US" sz="400" dirty="0">
                <a:solidFill>
                  <a:srgbClr val="F0CBBC"/>
                </a:solidFill>
              </a:rPr>
              <a:t>The Future is Visual: Computer graphics continues to evolve, shaping how we communicate, create, and understand our world.</a:t>
            </a:r>
          </a:p>
          <a:p>
            <a:endParaRPr lang="en-IN" sz="400" dirty="0">
              <a:solidFill>
                <a:srgbClr val="F0CBBC"/>
              </a:solidFill>
            </a:endParaRPr>
          </a:p>
        </p:txBody>
      </p:sp>
      <p:sp>
        <p:nvSpPr>
          <p:cNvPr id="3" name="Rectangle: Rounded Corners 2">
            <a:extLst>
              <a:ext uri="{FF2B5EF4-FFF2-40B4-BE49-F238E27FC236}">
                <a16:creationId xmlns:a16="http://schemas.microsoft.com/office/drawing/2014/main" id="{064019DA-DFCB-C5EF-FE14-FE85BEBC4202}"/>
              </a:ext>
            </a:extLst>
          </p:cNvPr>
          <p:cNvSpPr/>
          <p:nvPr/>
        </p:nvSpPr>
        <p:spPr>
          <a:xfrm>
            <a:off x="3657599" y="6428177"/>
            <a:ext cx="2531445" cy="1254156"/>
          </a:xfrm>
          <a:prstGeom prst="roundRect">
            <a:avLst/>
          </a:prstGeom>
          <a:solidFill>
            <a:srgbClr val="9E817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91"/>
        <p:cNvGrpSpPr/>
        <p:nvPr/>
      </p:nvGrpSpPr>
      <p:grpSpPr>
        <a:xfrm>
          <a:off x="0" y="0"/>
          <a:ext cx="0" cy="0"/>
          <a:chOff x="0" y="0"/>
          <a:chExt cx="0" cy="0"/>
        </a:xfrm>
      </p:grpSpPr>
      <p:pic>
        <p:nvPicPr>
          <p:cNvPr id="7" name="Picture 6">
            <a:extLst>
              <a:ext uri="{FF2B5EF4-FFF2-40B4-BE49-F238E27FC236}">
                <a16:creationId xmlns:a16="http://schemas.microsoft.com/office/drawing/2014/main" id="{C009CC52-9A55-8E37-BEED-F8BE86BDCAFF}"/>
              </a:ext>
            </a:extLst>
          </p:cNvPr>
          <p:cNvPicPr>
            <a:picLocks noChangeAspect="1"/>
          </p:cNvPicPr>
          <p:nvPr/>
        </p:nvPicPr>
        <p:blipFill>
          <a:blip r:embed="rId3"/>
          <a:stretch>
            <a:fillRect/>
          </a:stretch>
        </p:blipFill>
        <p:spPr>
          <a:xfrm>
            <a:off x="-2968651" y="-2501517"/>
            <a:ext cx="12033275" cy="6768717"/>
          </a:xfrm>
          <a:prstGeom prst="rect">
            <a:avLst/>
          </a:prstGeom>
        </p:spPr>
      </p:pic>
      <p:sp>
        <p:nvSpPr>
          <p:cNvPr id="9" name="Title 8">
            <a:extLst>
              <a:ext uri="{FF2B5EF4-FFF2-40B4-BE49-F238E27FC236}">
                <a16:creationId xmlns:a16="http://schemas.microsoft.com/office/drawing/2014/main" id="{FFDC37DC-88A7-C5B7-42C2-CC1035538C6B}"/>
              </a:ext>
            </a:extLst>
          </p:cNvPr>
          <p:cNvSpPr>
            <a:spLocks noGrp="1"/>
          </p:cNvSpPr>
          <p:nvPr>
            <p:ph type="title"/>
          </p:nvPr>
        </p:nvSpPr>
        <p:spPr>
          <a:xfrm>
            <a:off x="581450" y="-1451900"/>
            <a:ext cx="8114400" cy="513000"/>
          </a:xfrm>
        </p:spPr>
        <p:txBody>
          <a:bodyPr/>
          <a:lstStyle/>
          <a:p>
            <a:endParaRPr lang="en-IN" dirty="0"/>
          </a:p>
        </p:txBody>
      </p:sp>
      <p:sp>
        <p:nvSpPr>
          <p:cNvPr id="12" name="TextBox 11">
            <a:extLst>
              <a:ext uri="{FF2B5EF4-FFF2-40B4-BE49-F238E27FC236}">
                <a16:creationId xmlns:a16="http://schemas.microsoft.com/office/drawing/2014/main" id="{B5DE6FAA-130E-83EA-F09F-C3C2183BE650}"/>
              </a:ext>
            </a:extLst>
          </p:cNvPr>
          <p:cNvSpPr txBox="1"/>
          <p:nvPr/>
        </p:nvSpPr>
        <p:spPr>
          <a:xfrm>
            <a:off x="-406399" y="-1834084"/>
            <a:ext cx="9550400" cy="5529784"/>
          </a:xfrm>
          <a:custGeom>
            <a:avLst/>
            <a:gdLst/>
            <a:ahLst/>
            <a:cxnLst/>
            <a:rect l="l" t="t" r="r" b="b"/>
            <a:pathLst>
              <a:path w="9391650" h="5543550">
                <a:moveTo>
                  <a:pt x="7484102" y="2356557"/>
                </a:moveTo>
                <a:cubicBezTo>
                  <a:pt x="7556730" y="2356557"/>
                  <a:pt x="7614971" y="2381164"/>
                  <a:pt x="7658826" y="2430376"/>
                </a:cubicBezTo>
                <a:cubicBezTo>
                  <a:pt x="7702681" y="2479589"/>
                  <a:pt x="7724608" y="2554201"/>
                  <a:pt x="7724608" y="2654214"/>
                </a:cubicBezTo>
                <a:cubicBezTo>
                  <a:pt x="7724608" y="2755417"/>
                  <a:pt x="7702086" y="2831319"/>
                  <a:pt x="7657040" y="2881921"/>
                </a:cubicBezTo>
                <a:cubicBezTo>
                  <a:pt x="7611995" y="2932522"/>
                  <a:pt x="7554349" y="2957823"/>
                  <a:pt x="7484102" y="2957823"/>
                </a:cubicBezTo>
                <a:cubicBezTo>
                  <a:pt x="7413855" y="2957823"/>
                  <a:pt x="7355912" y="2932324"/>
                  <a:pt x="7310271" y="2881325"/>
                </a:cubicBezTo>
                <a:cubicBezTo>
                  <a:pt x="7264630" y="2830327"/>
                  <a:pt x="7241810" y="2755417"/>
                  <a:pt x="7241810" y="2656595"/>
                </a:cubicBezTo>
                <a:cubicBezTo>
                  <a:pt x="7241810" y="2556185"/>
                  <a:pt x="7264035" y="2481077"/>
                  <a:pt x="7308485" y="2431269"/>
                </a:cubicBezTo>
                <a:cubicBezTo>
                  <a:pt x="7352935" y="2381461"/>
                  <a:pt x="7411474" y="2356557"/>
                  <a:pt x="7484102" y="2356557"/>
                </a:cubicBezTo>
                <a:close/>
                <a:moveTo>
                  <a:pt x="2007227" y="2356557"/>
                </a:moveTo>
                <a:cubicBezTo>
                  <a:pt x="2079855" y="2356557"/>
                  <a:pt x="2138097" y="2381164"/>
                  <a:pt x="2181951" y="2430376"/>
                </a:cubicBezTo>
                <a:cubicBezTo>
                  <a:pt x="2225806" y="2479589"/>
                  <a:pt x="2247734" y="2554201"/>
                  <a:pt x="2247734" y="2654214"/>
                </a:cubicBezTo>
                <a:cubicBezTo>
                  <a:pt x="2247734" y="2755417"/>
                  <a:pt x="2225211" y="2831319"/>
                  <a:pt x="2180166" y="2881921"/>
                </a:cubicBezTo>
                <a:cubicBezTo>
                  <a:pt x="2135120" y="2932522"/>
                  <a:pt x="2077474" y="2957823"/>
                  <a:pt x="2007227" y="2957823"/>
                </a:cubicBezTo>
                <a:cubicBezTo>
                  <a:pt x="1936980" y="2957823"/>
                  <a:pt x="1879036" y="2932324"/>
                  <a:pt x="1833396" y="2881325"/>
                </a:cubicBezTo>
                <a:cubicBezTo>
                  <a:pt x="1787755" y="2830327"/>
                  <a:pt x="1764935" y="2755417"/>
                  <a:pt x="1764935" y="2656595"/>
                </a:cubicBezTo>
                <a:cubicBezTo>
                  <a:pt x="1764935" y="2556185"/>
                  <a:pt x="1787160" y="2481077"/>
                  <a:pt x="1831610" y="2431269"/>
                </a:cubicBezTo>
                <a:cubicBezTo>
                  <a:pt x="1876060" y="2381461"/>
                  <a:pt x="1934599" y="2356557"/>
                  <a:pt x="2007227" y="2356557"/>
                </a:cubicBezTo>
                <a:close/>
                <a:moveTo>
                  <a:pt x="4328946" y="2227970"/>
                </a:moveTo>
                <a:lnTo>
                  <a:pt x="4328946" y="3093554"/>
                </a:lnTo>
                <a:lnTo>
                  <a:pt x="4943308" y="3093554"/>
                </a:lnTo>
                <a:lnTo>
                  <a:pt x="4943308" y="2946512"/>
                </a:lnTo>
                <a:lnTo>
                  <a:pt x="4505159" y="2946512"/>
                </a:lnTo>
                <a:lnTo>
                  <a:pt x="4505159" y="2227970"/>
                </a:lnTo>
                <a:close/>
                <a:moveTo>
                  <a:pt x="8050244" y="2220826"/>
                </a:moveTo>
                <a:lnTo>
                  <a:pt x="8050244" y="3093554"/>
                </a:lnTo>
                <a:lnTo>
                  <a:pt x="8213955" y="3093554"/>
                </a:lnTo>
                <a:lnTo>
                  <a:pt x="8213955" y="2524435"/>
                </a:lnTo>
                <a:lnTo>
                  <a:pt x="8565785" y="3093554"/>
                </a:lnTo>
                <a:lnTo>
                  <a:pt x="8742593" y="3093554"/>
                </a:lnTo>
                <a:lnTo>
                  <a:pt x="8742593" y="2220826"/>
                </a:lnTo>
                <a:lnTo>
                  <a:pt x="8578882" y="2220826"/>
                </a:lnTo>
                <a:lnTo>
                  <a:pt x="8578882" y="2803637"/>
                </a:lnTo>
                <a:lnTo>
                  <a:pt x="8221694" y="2220826"/>
                </a:lnTo>
                <a:close/>
                <a:moveTo>
                  <a:pt x="6747701" y="2220826"/>
                </a:moveTo>
                <a:lnTo>
                  <a:pt x="6747701" y="3093554"/>
                </a:lnTo>
                <a:lnTo>
                  <a:pt x="6923913" y="3093554"/>
                </a:lnTo>
                <a:lnTo>
                  <a:pt x="6923913" y="2220826"/>
                </a:lnTo>
                <a:close/>
                <a:moveTo>
                  <a:pt x="5065943" y="2220826"/>
                </a:moveTo>
                <a:lnTo>
                  <a:pt x="5065943" y="2686360"/>
                </a:lnTo>
                <a:cubicBezTo>
                  <a:pt x="5065943" y="2783992"/>
                  <a:pt x="5071697" y="2857810"/>
                  <a:pt x="5083207" y="2907817"/>
                </a:cubicBezTo>
                <a:cubicBezTo>
                  <a:pt x="5091144" y="2941551"/>
                  <a:pt x="5107615" y="2973797"/>
                  <a:pt x="5132618" y="3004555"/>
                </a:cubicBezTo>
                <a:cubicBezTo>
                  <a:pt x="5157621" y="3035313"/>
                  <a:pt x="5191653" y="3060316"/>
                  <a:pt x="5234714" y="3079564"/>
                </a:cubicBezTo>
                <a:cubicBezTo>
                  <a:pt x="5277775" y="3098813"/>
                  <a:pt x="5340977" y="3108437"/>
                  <a:pt x="5424321" y="3108437"/>
                </a:cubicBezTo>
                <a:cubicBezTo>
                  <a:pt x="5493377" y="3108437"/>
                  <a:pt x="5549337" y="3099606"/>
                  <a:pt x="5592199" y="3081946"/>
                </a:cubicBezTo>
                <a:cubicBezTo>
                  <a:pt x="5635062" y="3064285"/>
                  <a:pt x="5669292" y="3040571"/>
                  <a:pt x="5694890" y="3010806"/>
                </a:cubicBezTo>
                <a:cubicBezTo>
                  <a:pt x="5720489" y="2981040"/>
                  <a:pt x="5738051" y="2944528"/>
                  <a:pt x="5747576" y="2901268"/>
                </a:cubicBezTo>
                <a:cubicBezTo>
                  <a:pt x="5757101" y="2858009"/>
                  <a:pt x="5761863" y="2783992"/>
                  <a:pt x="5761863" y="2679217"/>
                </a:cubicBezTo>
                <a:lnTo>
                  <a:pt x="5761863" y="2220826"/>
                </a:lnTo>
                <a:lnTo>
                  <a:pt x="5585651" y="2220826"/>
                </a:lnTo>
                <a:lnTo>
                  <a:pt x="5585651" y="2703624"/>
                </a:lnTo>
                <a:cubicBezTo>
                  <a:pt x="5585651" y="2772681"/>
                  <a:pt x="5583071" y="2822092"/>
                  <a:pt x="5577912" y="2851857"/>
                </a:cubicBezTo>
                <a:cubicBezTo>
                  <a:pt x="5572752" y="2881623"/>
                  <a:pt x="5557473" y="2906725"/>
                  <a:pt x="5532072" y="2927164"/>
                </a:cubicBezTo>
                <a:cubicBezTo>
                  <a:pt x="5506672" y="2947603"/>
                  <a:pt x="5468969" y="2957823"/>
                  <a:pt x="5418963" y="2957823"/>
                </a:cubicBezTo>
                <a:cubicBezTo>
                  <a:pt x="5369750" y="2957823"/>
                  <a:pt x="5330956" y="2947008"/>
                  <a:pt x="5302579" y="2925378"/>
                </a:cubicBezTo>
                <a:cubicBezTo>
                  <a:pt x="5274203" y="2903749"/>
                  <a:pt x="5256244" y="2875074"/>
                  <a:pt x="5248704" y="2839356"/>
                </a:cubicBezTo>
                <a:cubicBezTo>
                  <a:pt x="5244338" y="2817131"/>
                  <a:pt x="5242155" y="2768514"/>
                  <a:pt x="5242155" y="2693504"/>
                </a:cubicBezTo>
                <a:lnTo>
                  <a:pt x="5242155" y="2220826"/>
                </a:lnTo>
                <a:close/>
                <a:moveTo>
                  <a:pt x="2573369" y="2220826"/>
                </a:moveTo>
                <a:lnTo>
                  <a:pt x="2573369" y="3093554"/>
                </a:lnTo>
                <a:lnTo>
                  <a:pt x="2737080" y="3093554"/>
                </a:lnTo>
                <a:lnTo>
                  <a:pt x="2737080" y="2524435"/>
                </a:lnTo>
                <a:lnTo>
                  <a:pt x="3088910" y="3093554"/>
                </a:lnTo>
                <a:lnTo>
                  <a:pt x="3265718" y="3093554"/>
                </a:lnTo>
                <a:lnTo>
                  <a:pt x="3265718" y="2220826"/>
                </a:lnTo>
                <a:lnTo>
                  <a:pt x="3102007" y="2220826"/>
                </a:lnTo>
                <a:lnTo>
                  <a:pt x="3102007" y="2803637"/>
                </a:lnTo>
                <a:lnTo>
                  <a:pt x="2744819" y="2220826"/>
                </a:lnTo>
                <a:close/>
                <a:moveTo>
                  <a:pt x="7482316" y="2205943"/>
                </a:moveTo>
                <a:cubicBezTo>
                  <a:pt x="7411276" y="2205943"/>
                  <a:pt x="7348569" y="2217453"/>
                  <a:pt x="7294197" y="2240471"/>
                </a:cubicBezTo>
                <a:cubicBezTo>
                  <a:pt x="7253319" y="2257537"/>
                  <a:pt x="7215716" y="2283731"/>
                  <a:pt x="7181386" y="2319053"/>
                </a:cubicBezTo>
                <a:cubicBezTo>
                  <a:pt x="7147056" y="2354374"/>
                  <a:pt x="7119969" y="2394260"/>
                  <a:pt x="7100126" y="2438710"/>
                </a:cubicBezTo>
                <a:cubicBezTo>
                  <a:pt x="7073535" y="2499035"/>
                  <a:pt x="7060240" y="2573648"/>
                  <a:pt x="7060240" y="2662548"/>
                </a:cubicBezTo>
                <a:cubicBezTo>
                  <a:pt x="7060240" y="2801454"/>
                  <a:pt x="7098538" y="2910496"/>
                  <a:pt x="7175135" y="2989672"/>
                </a:cubicBezTo>
                <a:cubicBezTo>
                  <a:pt x="7251732" y="3068849"/>
                  <a:pt x="7354919" y="3108437"/>
                  <a:pt x="7484697" y="3108437"/>
                </a:cubicBezTo>
                <a:cubicBezTo>
                  <a:pt x="7612888" y="3108437"/>
                  <a:pt x="7715282" y="3068650"/>
                  <a:pt x="7791879" y="2989077"/>
                </a:cubicBezTo>
                <a:cubicBezTo>
                  <a:pt x="7868476" y="2909503"/>
                  <a:pt x="7906774" y="2799271"/>
                  <a:pt x="7906774" y="2658381"/>
                </a:cubicBezTo>
                <a:cubicBezTo>
                  <a:pt x="7906774" y="2516299"/>
                  <a:pt x="7868178" y="2405373"/>
                  <a:pt x="7790986" y="2325601"/>
                </a:cubicBezTo>
                <a:cubicBezTo>
                  <a:pt x="7713793" y="2245829"/>
                  <a:pt x="7610904" y="2205943"/>
                  <a:pt x="7482316" y="2205943"/>
                </a:cubicBezTo>
                <a:close/>
                <a:moveTo>
                  <a:pt x="6248829" y="2205943"/>
                </a:moveTo>
                <a:cubicBezTo>
                  <a:pt x="6181757" y="2205943"/>
                  <a:pt x="6124508" y="2216064"/>
                  <a:pt x="6077081" y="2236304"/>
                </a:cubicBezTo>
                <a:cubicBezTo>
                  <a:pt x="6029654" y="2256545"/>
                  <a:pt x="5993340" y="2286013"/>
                  <a:pt x="5968139" y="2324708"/>
                </a:cubicBezTo>
                <a:cubicBezTo>
                  <a:pt x="5942937" y="2363403"/>
                  <a:pt x="5930337" y="2404976"/>
                  <a:pt x="5930337" y="2449426"/>
                </a:cubicBezTo>
                <a:cubicBezTo>
                  <a:pt x="5930337" y="2518482"/>
                  <a:pt x="5957126" y="2577021"/>
                  <a:pt x="6010704" y="2625043"/>
                </a:cubicBezTo>
                <a:cubicBezTo>
                  <a:pt x="6048804" y="2659174"/>
                  <a:pt x="6115082" y="2687948"/>
                  <a:pt x="6209538" y="2711364"/>
                </a:cubicBezTo>
                <a:cubicBezTo>
                  <a:pt x="6282960" y="2729620"/>
                  <a:pt x="6329989" y="2742320"/>
                  <a:pt x="6350627" y="2749464"/>
                </a:cubicBezTo>
                <a:cubicBezTo>
                  <a:pt x="6380790" y="2760179"/>
                  <a:pt x="6401923" y="2772780"/>
                  <a:pt x="6414028" y="2787266"/>
                </a:cubicBezTo>
                <a:cubicBezTo>
                  <a:pt x="6426132" y="2801752"/>
                  <a:pt x="6432185" y="2819314"/>
                  <a:pt x="6432185" y="2839951"/>
                </a:cubicBezTo>
                <a:cubicBezTo>
                  <a:pt x="6432185" y="2872098"/>
                  <a:pt x="6417798" y="2900177"/>
                  <a:pt x="6389025" y="2924188"/>
                </a:cubicBezTo>
                <a:cubicBezTo>
                  <a:pt x="6360252" y="2948199"/>
                  <a:pt x="6317488" y="2960204"/>
                  <a:pt x="6260735" y="2960204"/>
                </a:cubicBezTo>
                <a:cubicBezTo>
                  <a:pt x="6207157" y="2960204"/>
                  <a:pt x="6164592" y="2946710"/>
                  <a:pt x="6133040" y="2919723"/>
                </a:cubicBezTo>
                <a:cubicBezTo>
                  <a:pt x="6101489" y="2892735"/>
                  <a:pt x="6080554" y="2850468"/>
                  <a:pt x="6070235" y="2792921"/>
                </a:cubicBezTo>
                <a:lnTo>
                  <a:pt x="5898785" y="2809590"/>
                </a:lnTo>
                <a:cubicBezTo>
                  <a:pt x="5910294" y="2907221"/>
                  <a:pt x="5945616" y="2981536"/>
                  <a:pt x="6004751" y="3032535"/>
                </a:cubicBezTo>
                <a:cubicBezTo>
                  <a:pt x="6063885" y="3083533"/>
                  <a:pt x="6148618" y="3109032"/>
                  <a:pt x="6258949" y="3109032"/>
                </a:cubicBezTo>
                <a:cubicBezTo>
                  <a:pt x="6334752" y="3109032"/>
                  <a:pt x="6398054" y="3098416"/>
                  <a:pt x="6448854" y="3077183"/>
                </a:cubicBezTo>
                <a:cubicBezTo>
                  <a:pt x="6499654" y="3055950"/>
                  <a:pt x="6538944" y="3023506"/>
                  <a:pt x="6566726" y="2979850"/>
                </a:cubicBezTo>
                <a:cubicBezTo>
                  <a:pt x="6594507" y="2936193"/>
                  <a:pt x="6608397" y="2889362"/>
                  <a:pt x="6608397" y="2839356"/>
                </a:cubicBezTo>
                <a:cubicBezTo>
                  <a:pt x="6608397" y="2784190"/>
                  <a:pt x="6596789" y="2737855"/>
                  <a:pt x="6573572" y="2700350"/>
                </a:cubicBezTo>
                <a:cubicBezTo>
                  <a:pt x="6550354" y="2662846"/>
                  <a:pt x="6518208" y="2633278"/>
                  <a:pt x="6477131" y="2611649"/>
                </a:cubicBezTo>
                <a:cubicBezTo>
                  <a:pt x="6436054" y="2590019"/>
                  <a:pt x="6372654" y="2569084"/>
                  <a:pt x="6286929" y="2548843"/>
                </a:cubicBezTo>
                <a:cubicBezTo>
                  <a:pt x="6201204" y="2528603"/>
                  <a:pt x="6147229" y="2509156"/>
                  <a:pt x="6125004" y="2490503"/>
                </a:cubicBezTo>
                <a:cubicBezTo>
                  <a:pt x="6107541" y="2475818"/>
                  <a:pt x="6098810" y="2458157"/>
                  <a:pt x="6098810" y="2437520"/>
                </a:cubicBezTo>
                <a:cubicBezTo>
                  <a:pt x="6098810" y="2414898"/>
                  <a:pt x="6108137" y="2396840"/>
                  <a:pt x="6126790" y="2383346"/>
                </a:cubicBezTo>
                <a:cubicBezTo>
                  <a:pt x="6155762" y="2362312"/>
                  <a:pt x="6195846" y="2351795"/>
                  <a:pt x="6247043" y="2351795"/>
                </a:cubicBezTo>
                <a:cubicBezTo>
                  <a:pt x="6296652" y="2351795"/>
                  <a:pt x="6333859" y="2361617"/>
                  <a:pt x="6358664" y="2381263"/>
                </a:cubicBezTo>
                <a:cubicBezTo>
                  <a:pt x="6383469" y="2400908"/>
                  <a:pt x="6399641" y="2433154"/>
                  <a:pt x="6407182" y="2478001"/>
                </a:cubicBezTo>
                <a:lnTo>
                  <a:pt x="6583394" y="2470262"/>
                </a:lnTo>
                <a:cubicBezTo>
                  <a:pt x="6580616" y="2390093"/>
                  <a:pt x="6551545" y="2325998"/>
                  <a:pt x="6496181" y="2277976"/>
                </a:cubicBezTo>
                <a:cubicBezTo>
                  <a:pt x="6440817" y="2229954"/>
                  <a:pt x="6358366" y="2205943"/>
                  <a:pt x="6248829" y="2205943"/>
                </a:cubicBezTo>
                <a:close/>
                <a:moveTo>
                  <a:pt x="3825312" y="2205943"/>
                </a:moveTo>
                <a:cubicBezTo>
                  <a:pt x="3703074" y="2205943"/>
                  <a:pt x="3604451" y="2246127"/>
                  <a:pt x="3529442" y="2326494"/>
                </a:cubicBezTo>
                <a:cubicBezTo>
                  <a:pt x="3454432" y="2406861"/>
                  <a:pt x="3416927" y="2519673"/>
                  <a:pt x="3416927" y="2664929"/>
                </a:cubicBezTo>
                <a:cubicBezTo>
                  <a:pt x="3416927" y="2802248"/>
                  <a:pt x="3454233" y="2910496"/>
                  <a:pt x="3528846" y="2989672"/>
                </a:cubicBezTo>
                <a:cubicBezTo>
                  <a:pt x="3603459" y="3068849"/>
                  <a:pt x="3698709" y="3108437"/>
                  <a:pt x="3814596" y="3108437"/>
                </a:cubicBezTo>
                <a:cubicBezTo>
                  <a:pt x="3908258" y="3108437"/>
                  <a:pt x="3985550" y="3085319"/>
                  <a:pt x="4046470" y="3039083"/>
                </a:cubicBezTo>
                <a:cubicBezTo>
                  <a:pt x="4107391" y="2992847"/>
                  <a:pt x="4150947" y="2922104"/>
                  <a:pt x="4177141" y="2826854"/>
                </a:cubicBezTo>
                <a:lnTo>
                  <a:pt x="4006287" y="2772681"/>
                </a:lnTo>
                <a:cubicBezTo>
                  <a:pt x="3991602" y="2836578"/>
                  <a:pt x="3967393" y="2883409"/>
                  <a:pt x="3933658" y="2913174"/>
                </a:cubicBezTo>
                <a:cubicBezTo>
                  <a:pt x="3899924" y="2942940"/>
                  <a:pt x="3859642" y="2957823"/>
                  <a:pt x="3812810" y="2957823"/>
                </a:cubicBezTo>
                <a:cubicBezTo>
                  <a:pt x="3749310" y="2957823"/>
                  <a:pt x="3697716" y="2934407"/>
                  <a:pt x="3658029" y="2887576"/>
                </a:cubicBezTo>
                <a:cubicBezTo>
                  <a:pt x="3618341" y="2840745"/>
                  <a:pt x="3598497" y="2762164"/>
                  <a:pt x="3598497" y="2651832"/>
                </a:cubicBezTo>
                <a:cubicBezTo>
                  <a:pt x="3598497" y="2547851"/>
                  <a:pt x="3618639" y="2472643"/>
                  <a:pt x="3658922" y="2426209"/>
                </a:cubicBezTo>
                <a:cubicBezTo>
                  <a:pt x="3699204" y="2379774"/>
                  <a:pt x="3751691" y="2356557"/>
                  <a:pt x="3816382" y="2356557"/>
                </a:cubicBezTo>
                <a:cubicBezTo>
                  <a:pt x="3863213" y="2356557"/>
                  <a:pt x="3903000" y="2369654"/>
                  <a:pt x="3935742" y="2395848"/>
                </a:cubicBezTo>
                <a:cubicBezTo>
                  <a:pt x="3968484" y="2422042"/>
                  <a:pt x="3990015" y="2457760"/>
                  <a:pt x="4000334" y="2503004"/>
                </a:cubicBezTo>
                <a:lnTo>
                  <a:pt x="4174760" y="2461332"/>
                </a:lnTo>
                <a:cubicBezTo>
                  <a:pt x="4154916" y="2391482"/>
                  <a:pt x="4125150" y="2337904"/>
                  <a:pt x="4085463" y="2300598"/>
                </a:cubicBezTo>
                <a:cubicBezTo>
                  <a:pt x="4018788" y="2237495"/>
                  <a:pt x="3932071" y="2205943"/>
                  <a:pt x="3825312" y="2205943"/>
                </a:cubicBezTo>
                <a:close/>
                <a:moveTo>
                  <a:pt x="2005441" y="2205943"/>
                </a:moveTo>
                <a:cubicBezTo>
                  <a:pt x="1934401" y="2205943"/>
                  <a:pt x="1871694" y="2217453"/>
                  <a:pt x="1817322" y="2240471"/>
                </a:cubicBezTo>
                <a:cubicBezTo>
                  <a:pt x="1776444" y="2257537"/>
                  <a:pt x="1738840" y="2283731"/>
                  <a:pt x="1704511" y="2319053"/>
                </a:cubicBezTo>
                <a:cubicBezTo>
                  <a:pt x="1670181" y="2354374"/>
                  <a:pt x="1643094" y="2394260"/>
                  <a:pt x="1623251" y="2438710"/>
                </a:cubicBezTo>
                <a:cubicBezTo>
                  <a:pt x="1596660" y="2499035"/>
                  <a:pt x="1583365" y="2573648"/>
                  <a:pt x="1583365" y="2662548"/>
                </a:cubicBezTo>
                <a:cubicBezTo>
                  <a:pt x="1583365" y="2801454"/>
                  <a:pt x="1621663" y="2910496"/>
                  <a:pt x="1698260" y="2989672"/>
                </a:cubicBezTo>
                <a:cubicBezTo>
                  <a:pt x="1774857" y="3068849"/>
                  <a:pt x="1878044" y="3108437"/>
                  <a:pt x="2007822" y="3108437"/>
                </a:cubicBezTo>
                <a:cubicBezTo>
                  <a:pt x="2136013" y="3108437"/>
                  <a:pt x="2238407" y="3068650"/>
                  <a:pt x="2315004" y="2989077"/>
                </a:cubicBezTo>
                <a:cubicBezTo>
                  <a:pt x="2391601" y="2909503"/>
                  <a:pt x="2429899" y="2799271"/>
                  <a:pt x="2429899" y="2658381"/>
                </a:cubicBezTo>
                <a:cubicBezTo>
                  <a:pt x="2429899" y="2516299"/>
                  <a:pt x="2391303" y="2405373"/>
                  <a:pt x="2314111" y="2325601"/>
                </a:cubicBezTo>
                <a:cubicBezTo>
                  <a:pt x="2236919" y="2245829"/>
                  <a:pt x="2134029" y="2205943"/>
                  <a:pt x="2005441" y="2205943"/>
                </a:cubicBezTo>
                <a:close/>
                <a:moveTo>
                  <a:pt x="1120211" y="2205943"/>
                </a:moveTo>
                <a:cubicBezTo>
                  <a:pt x="997974" y="2205943"/>
                  <a:pt x="899351" y="2246127"/>
                  <a:pt x="824341" y="2326494"/>
                </a:cubicBezTo>
                <a:cubicBezTo>
                  <a:pt x="749332" y="2406861"/>
                  <a:pt x="711827" y="2519673"/>
                  <a:pt x="711827" y="2664929"/>
                </a:cubicBezTo>
                <a:cubicBezTo>
                  <a:pt x="711827" y="2802248"/>
                  <a:pt x="749133" y="2910496"/>
                  <a:pt x="823746" y="2989672"/>
                </a:cubicBezTo>
                <a:cubicBezTo>
                  <a:pt x="898358" y="3068849"/>
                  <a:pt x="993608" y="3108437"/>
                  <a:pt x="1109496" y="3108437"/>
                </a:cubicBezTo>
                <a:cubicBezTo>
                  <a:pt x="1203158" y="3108437"/>
                  <a:pt x="1280450" y="3085319"/>
                  <a:pt x="1341370" y="3039083"/>
                </a:cubicBezTo>
                <a:cubicBezTo>
                  <a:pt x="1402290" y="2992847"/>
                  <a:pt x="1445847" y="2922104"/>
                  <a:pt x="1472041" y="2826854"/>
                </a:cubicBezTo>
                <a:lnTo>
                  <a:pt x="1301186" y="2772681"/>
                </a:lnTo>
                <a:cubicBezTo>
                  <a:pt x="1286502" y="2836578"/>
                  <a:pt x="1262293" y="2883409"/>
                  <a:pt x="1228558" y="2913174"/>
                </a:cubicBezTo>
                <a:cubicBezTo>
                  <a:pt x="1194824" y="2942940"/>
                  <a:pt x="1154541" y="2957823"/>
                  <a:pt x="1107710" y="2957823"/>
                </a:cubicBezTo>
                <a:cubicBezTo>
                  <a:pt x="1044210" y="2957823"/>
                  <a:pt x="992616" y="2934407"/>
                  <a:pt x="952929" y="2887576"/>
                </a:cubicBezTo>
                <a:cubicBezTo>
                  <a:pt x="913241" y="2840745"/>
                  <a:pt x="893397" y="2762164"/>
                  <a:pt x="893397" y="2651832"/>
                </a:cubicBezTo>
                <a:cubicBezTo>
                  <a:pt x="893397" y="2547851"/>
                  <a:pt x="913539" y="2472643"/>
                  <a:pt x="953821" y="2426209"/>
                </a:cubicBezTo>
                <a:cubicBezTo>
                  <a:pt x="994104" y="2379774"/>
                  <a:pt x="1046591" y="2356557"/>
                  <a:pt x="1111282" y="2356557"/>
                </a:cubicBezTo>
                <a:cubicBezTo>
                  <a:pt x="1158113" y="2356557"/>
                  <a:pt x="1197900" y="2369654"/>
                  <a:pt x="1230642" y="2395848"/>
                </a:cubicBezTo>
                <a:cubicBezTo>
                  <a:pt x="1263384" y="2422042"/>
                  <a:pt x="1284914" y="2457760"/>
                  <a:pt x="1295233" y="2503004"/>
                </a:cubicBezTo>
                <a:lnTo>
                  <a:pt x="1469660" y="2461332"/>
                </a:lnTo>
                <a:cubicBezTo>
                  <a:pt x="1449816" y="2391482"/>
                  <a:pt x="1420051" y="2337904"/>
                  <a:pt x="1380363" y="2300598"/>
                </a:cubicBezTo>
                <a:cubicBezTo>
                  <a:pt x="1313688" y="2237495"/>
                  <a:pt x="1226971" y="2205943"/>
                  <a:pt x="1120211" y="2205943"/>
                </a:cubicBezTo>
                <a:close/>
                <a:moveTo>
                  <a:pt x="0" y="0"/>
                </a:moveTo>
                <a:lnTo>
                  <a:pt x="9391650" y="0"/>
                </a:lnTo>
                <a:lnTo>
                  <a:pt x="9391650" y="5543550"/>
                </a:lnTo>
                <a:lnTo>
                  <a:pt x="0" y="554355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9600" b="1" dirty="0"/>
          </a:p>
        </p:txBody>
      </p:sp>
      <p:sp>
        <p:nvSpPr>
          <p:cNvPr id="2" name="Rectangle: Rounded Corners 1">
            <a:extLst>
              <a:ext uri="{FF2B5EF4-FFF2-40B4-BE49-F238E27FC236}">
                <a16:creationId xmlns:a16="http://schemas.microsoft.com/office/drawing/2014/main" id="{EB065CF1-4F1B-790C-D8D2-326C03AD2A05}"/>
              </a:ext>
            </a:extLst>
          </p:cNvPr>
          <p:cNvSpPr/>
          <p:nvPr/>
        </p:nvSpPr>
        <p:spPr>
          <a:xfrm>
            <a:off x="-87336" y="1669524"/>
            <a:ext cx="9391650" cy="4610100"/>
          </a:xfrm>
          <a:prstGeom prst="roundRect">
            <a:avLst/>
          </a:prstGeom>
          <a:solidFill>
            <a:schemeClr val="tx1"/>
          </a:solidFill>
          <a:ln w="76200">
            <a:solidFill>
              <a:srgbClr val="C2A2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A66AB93D-5DDD-1737-6C1A-8E0470BE103D}"/>
              </a:ext>
            </a:extLst>
          </p:cNvPr>
          <p:cNvSpPr/>
          <p:nvPr/>
        </p:nvSpPr>
        <p:spPr>
          <a:xfrm>
            <a:off x="158750" y="1860550"/>
            <a:ext cx="8826500" cy="2025650"/>
          </a:xfrm>
          <a:prstGeom prst="roundRect">
            <a:avLst/>
          </a:prstGeom>
          <a:solidFill>
            <a:srgbClr val="9E817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5B7895E-2AE9-AD24-C09A-EF2B4BBA07E6}"/>
              </a:ext>
            </a:extLst>
          </p:cNvPr>
          <p:cNvSpPr txBox="1"/>
          <p:nvPr/>
        </p:nvSpPr>
        <p:spPr>
          <a:xfrm>
            <a:off x="253999" y="1958876"/>
            <a:ext cx="8810625" cy="1754326"/>
          </a:xfrm>
          <a:prstGeom prst="rect">
            <a:avLst/>
          </a:prstGeom>
          <a:noFill/>
        </p:spPr>
        <p:txBody>
          <a:bodyPr wrap="square" rtlCol="0">
            <a:spAutoFit/>
          </a:bodyPr>
          <a:lstStyle/>
          <a:p>
            <a:pPr marL="171450" indent="-171450">
              <a:buFont typeface="Arial" panose="020B0604020202020204" pitchFamily="34" charset="0"/>
              <a:buChar char="•"/>
            </a:pPr>
            <a:r>
              <a:rPr lang="en-US" sz="1200" b="1" u="sng" dirty="0">
                <a:solidFill>
                  <a:srgbClr val="433937"/>
                </a:solidFill>
                <a:latin typeface="Calibri" panose="020F0502020204030204" pitchFamily="34" charset="0"/>
                <a:ea typeface="Calibri" panose="020F0502020204030204" pitchFamily="34" charset="0"/>
                <a:cs typeface="Calibri" panose="020F0502020204030204" pitchFamily="34" charset="0"/>
              </a:rPr>
              <a:t>Core Concepts: </a:t>
            </a:r>
            <a:r>
              <a:rPr lang="en-US" sz="1200" b="1" dirty="0">
                <a:solidFill>
                  <a:srgbClr val="433937"/>
                </a:solidFill>
                <a:latin typeface="Calibri" panose="020F0502020204030204" pitchFamily="34" charset="0"/>
                <a:ea typeface="Calibri" panose="020F0502020204030204" pitchFamily="34" charset="0"/>
                <a:cs typeface="Calibri" panose="020F0502020204030204" pitchFamily="34" charset="0"/>
              </a:rPr>
              <a:t>Computer graphics rely on the manipulation of vertices, shapes, colors, and lighting to construct images and scenes.</a:t>
            </a:r>
          </a:p>
          <a:p>
            <a:pPr marL="171450" indent="-171450">
              <a:buFont typeface="Arial" panose="020B0604020202020204" pitchFamily="34" charset="0"/>
              <a:buChar char="•"/>
            </a:pPr>
            <a:endParaRPr lang="en-US" sz="1200" b="1" dirty="0">
              <a:solidFill>
                <a:srgbClr val="433937"/>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b="1" u="sng" dirty="0">
                <a:solidFill>
                  <a:srgbClr val="433937"/>
                </a:solidFill>
                <a:latin typeface="Calibri" panose="020F0502020204030204" pitchFamily="34" charset="0"/>
                <a:ea typeface="Calibri" panose="020F0502020204030204" pitchFamily="34" charset="0"/>
                <a:cs typeface="Calibri" panose="020F0502020204030204" pitchFamily="34" charset="0"/>
              </a:rPr>
              <a:t>Diverse Applications:</a:t>
            </a:r>
            <a:r>
              <a:rPr lang="en-US" sz="1200" b="1" dirty="0">
                <a:solidFill>
                  <a:srgbClr val="433937"/>
                </a:solidFill>
                <a:latin typeface="Calibri" panose="020F0502020204030204" pitchFamily="34" charset="0"/>
                <a:ea typeface="Calibri" panose="020F0502020204030204" pitchFamily="34" charset="0"/>
                <a:cs typeface="Calibri" panose="020F0502020204030204" pitchFamily="34" charset="0"/>
              </a:rPr>
              <a:t> </a:t>
            </a:r>
          </a:p>
          <a:p>
            <a:pPr marL="628650" lvl="1" indent="-171450">
              <a:buFont typeface="Arial" panose="020B0604020202020204" pitchFamily="34" charset="0"/>
              <a:buChar char="•"/>
            </a:pPr>
            <a:r>
              <a:rPr lang="en-US" sz="1200" b="1" dirty="0">
                <a:solidFill>
                  <a:srgbClr val="433937"/>
                </a:solidFill>
                <a:latin typeface="Calibri" panose="020F0502020204030204" pitchFamily="34" charset="0"/>
                <a:ea typeface="Calibri" panose="020F0502020204030204" pitchFamily="34" charset="0"/>
                <a:cs typeface="Calibri" panose="020F0502020204030204" pitchFamily="34" charset="0"/>
              </a:rPr>
              <a:t>Entertainment (movies, games, animation)</a:t>
            </a:r>
          </a:p>
          <a:p>
            <a:pPr marL="628650" lvl="1" indent="-171450">
              <a:buFont typeface="Arial" panose="020B0604020202020204" pitchFamily="34" charset="0"/>
              <a:buChar char="•"/>
            </a:pPr>
            <a:r>
              <a:rPr lang="en-US" sz="1200" b="1" dirty="0">
                <a:solidFill>
                  <a:srgbClr val="433937"/>
                </a:solidFill>
                <a:latin typeface="Calibri" panose="020F0502020204030204" pitchFamily="34" charset="0"/>
                <a:ea typeface="Calibri" panose="020F0502020204030204" pitchFamily="34" charset="0"/>
                <a:cs typeface="Calibri" panose="020F0502020204030204" pitchFamily="34" charset="0"/>
              </a:rPr>
              <a:t>Design and engineering (CAD, product visualization)</a:t>
            </a:r>
          </a:p>
          <a:p>
            <a:pPr marL="628650" lvl="1" indent="-171450">
              <a:buFont typeface="Arial" panose="020B0604020202020204" pitchFamily="34" charset="0"/>
              <a:buChar char="•"/>
            </a:pPr>
            <a:r>
              <a:rPr lang="en-US" sz="1200" b="1" dirty="0">
                <a:solidFill>
                  <a:srgbClr val="433937"/>
                </a:solidFill>
                <a:latin typeface="Calibri" panose="020F0502020204030204" pitchFamily="34" charset="0"/>
                <a:ea typeface="Calibri" panose="020F0502020204030204" pitchFamily="34" charset="0"/>
                <a:cs typeface="Calibri" panose="020F0502020204030204" pitchFamily="34" charset="0"/>
              </a:rPr>
              <a:t>Education and training (simulations, visualizations)</a:t>
            </a:r>
          </a:p>
          <a:p>
            <a:pPr marL="628650" lvl="1" indent="-171450">
              <a:buFont typeface="Arial" panose="020B0604020202020204" pitchFamily="34" charset="0"/>
              <a:buChar char="•"/>
            </a:pPr>
            <a:r>
              <a:rPr lang="en-US" sz="1200" b="1" dirty="0">
                <a:solidFill>
                  <a:srgbClr val="433937"/>
                </a:solidFill>
                <a:latin typeface="Calibri" panose="020F0502020204030204" pitchFamily="34" charset="0"/>
                <a:ea typeface="Calibri" panose="020F0502020204030204" pitchFamily="34" charset="0"/>
                <a:cs typeface="Calibri" panose="020F0502020204030204" pitchFamily="34" charset="0"/>
              </a:rPr>
              <a:t>Scientific exploration (data modeling, medical imaging)</a:t>
            </a:r>
          </a:p>
          <a:p>
            <a:pPr marL="171450" indent="-171450">
              <a:buFont typeface="Arial" panose="020B0604020202020204" pitchFamily="34" charset="0"/>
              <a:buChar char="•"/>
            </a:pPr>
            <a:endParaRPr lang="en-US" sz="1200" b="1" dirty="0">
              <a:solidFill>
                <a:srgbClr val="433937"/>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b="1" u="sng" dirty="0">
                <a:solidFill>
                  <a:srgbClr val="433937"/>
                </a:solidFill>
                <a:latin typeface="Calibri" panose="020F0502020204030204" pitchFamily="34" charset="0"/>
                <a:ea typeface="Calibri" panose="020F0502020204030204" pitchFamily="34" charset="0"/>
                <a:cs typeface="Calibri" panose="020F0502020204030204" pitchFamily="34" charset="0"/>
              </a:rPr>
              <a:t>The Future is Visual</a:t>
            </a:r>
            <a:r>
              <a:rPr lang="en-US" sz="1200" b="1" dirty="0">
                <a:solidFill>
                  <a:srgbClr val="433937"/>
                </a:solidFill>
                <a:latin typeface="Calibri" panose="020F0502020204030204" pitchFamily="34" charset="0"/>
                <a:ea typeface="Calibri" panose="020F0502020204030204" pitchFamily="34" charset="0"/>
                <a:cs typeface="Calibri" panose="020F0502020204030204" pitchFamily="34" charset="0"/>
              </a:rPr>
              <a:t>: Computer graphics continues to evolve, shaping how we communicate, create, and understand our world.</a:t>
            </a:r>
          </a:p>
        </p:txBody>
      </p:sp>
    </p:spTree>
    <p:extLst>
      <p:ext uri="{BB962C8B-B14F-4D97-AF65-F5344CB8AC3E}">
        <p14:creationId xmlns:p14="http://schemas.microsoft.com/office/powerpoint/2010/main" val="84862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33" name="!!line">
            <a:extLst>
              <a:ext uri="{FF2B5EF4-FFF2-40B4-BE49-F238E27FC236}">
                <a16:creationId xmlns:a16="http://schemas.microsoft.com/office/drawing/2014/main" id="{40294964-CF10-A657-76EF-86C100B7A1B2}"/>
              </a:ext>
            </a:extLst>
          </p:cNvPr>
          <p:cNvGrpSpPr/>
          <p:nvPr/>
        </p:nvGrpSpPr>
        <p:grpSpPr>
          <a:xfrm>
            <a:off x="1959875" y="2571750"/>
            <a:ext cx="5323298" cy="735300"/>
            <a:chOff x="1959875" y="2571750"/>
            <a:chExt cx="5323298" cy="735300"/>
          </a:xfrm>
        </p:grpSpPr>
        <p:grpSp>
          <p:nvGrpSpPr>
            <p:cNvPr id="34" name="Google Shape;2648;p33">
              <a:extLst>
                <a:ext uri="{FF2B5EF4-FFF2-40B4-BE49-F238E27FC236}">
                  <a16:creationId xmlns:a16="http://schemas.microsoft.com/office/drawing/2014/main" id="{572B4A29-17CB-5C2C-D8F8-E1691D6E4D60}"/>
                </a:ext>
              </a:extLst>
            </p:cNvPr>
            <p:cNvGrpSpPr/>
            <p:nvPr/>
          </p:nvGrpSpPr>
          <p:grpSpPr>
            <a:xfrm flipH="1">
              <a:off x="3140277" y="2571750"/>
              <a:ext cx="1273500" cy="735300"/>
              <a:chOff x="1318525" y="2173735"/>
              <a:chExt cx="1273500" cy="735300"/>
            </a:xfrm>
          </p:grpSpPr>
          <p:cxnSp>
            <p:nvCxnSpPr>
              <p:cNvPr id="47" name="Google Shape;2649;p33">
                <a:extLst>
                  <a:ext uri="{FF2B5EF4-FFF2-40B4-BE49-F238E27FC236}">
                    <a16:creationId xmlns:a16="http://schemas.microsoft.com/office/drawing/2014/main" id="{A03D5C84-C86B-9ACE-A483-F653B7C70E10}"/>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8" name="Google Shape;2650;p33">
                <a:extLst>
                  <a:ext uri="{FF2B5EF4-FFF2-40B4-BE49-F238E27FC236}">
                    <a16:creationId xmlns:a16="http://schemas.microsoft.com/office/drawing/2014/main" id="{453E8968-8DF7-F68F-DC82-46840DEC9B4E}"/>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5" name="Google Shape;2651;p33">
              <a:extLst>
                <a:ext uri="{FF2B5EF4-FFF2-40B4-BE49-F238E27FC236}">
                  <a16:creationId xmlns:a16="http://schemas.microsoft.com/office/drawing/2014/main" id="{E33A09D9-0791-BC4E-23A7-00DFF1D39F88}"/>
                </a:ext>
              </a:extLst>
            </p:cNvPr>
            <p:cNvGrpSpPr/>
            <p:nvPr/>
          </p:nvGrpSpPr>
          <p:grpSpPr>
            <a:xfrm flipH="1">
              <a:off x="5173352" y="2571750"/>
              <a:ext cx="1273500" cy="735300"/>
              <a:chOff x="1318525" y="2173735"/>
              <a:chExt cx="1273500" cy="735300"/>
            </a:xfrm>
          </p:grpSpPr>
          <p:cxnSp>
            <p:nvCxnSpPr>
              <p:cNvPr id="45" name="Google Shape;2652;p33">
                <a:extLst>
                  <a:ext uri="{FF2B5EF4-FFF2-40B4-BE49-F238E27FC236}">
                    <a16:creationId xmlns:a16="http://schemas.microsoft.com/office/drawing/2014/main" id="{E53C86EB-45A8-B0B0-DABE-51F5E913AE23}"/>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6" name="Google Shape;2653;p33">
                <a:extLst>
                  <a:ext uri="{FF2B5EF4-FFF2-40B4-BE49-F238E27FC236}">
                    <a16:creationId xmlns:a16="http://schemas.microsoft.com/office/drawing/2014/main" id="{23E0FEC9-C8E2-F8DE-BE83-569CEBEAC35F}"/>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6" name="Google Shape;2657;p33">
              <a:extLst>
                <a:ext uri="{FF2B5EF4-FFF2-40B4-BE49-F238E27FC236}">
                  <a16:creationId xmlns:a16="http://schemas.microsoft.com/office/drawing/2014/main" id="{7AA01A86-2DB9-50B9-40B1-482AB3FC4683}"/>
                </a:ext>
              </a:extLst>
            </p:cNvPr>
            <p:cNvGrpSpPr/>
            <p:nvPr/>
          </p:nvGrpSpPr>
          <p:grpSpPr>
            <a:xfrm>
              <a:off x="6009673" y="2571750"/>
              <a:ext cx="1273500" cy="735300"/>
              <a:chOff x="1318525" y="2173735"/>
              <a:chExt cx="1273500" cy="735300"/>
            </a:xfrm>
          </p:grpSpPr>
          <p:cxnSp>
            <p:nvCxnSpPr>
              <p:cNvPr id="43" name="Google Shape;2658;p33">
                <a:extLst>
                  <a:ext uri="{FF2B5EF4-FFF2-40B4-BE49-F238E27FC236}">
                    <a16:creationId xmlns:a16="http://schemas.microsoft.com/office/drawing/2014/main" id="{B2291E7D-C58E-5D89-FAB0-420C1FC0B0FC}"/>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4" name="Google Shape;2659;p33">
                <a:extLst>
                  <a:ext uri="{FF2B5EF4-FFF2-40B4-BE49-F238E27FC236}">
                    <a16:creationId xmlns:a16="http://schemas.microsoft.com/office/drawing/2014/main" id="{0E75BAE5-5673-ABC4-FAA2-4065ECF50FCA}"/>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7" name="Google Shape;2660;p33">
              <a:extLst>
                <a:ext uri="{FF2B5EF4-FFF2-40B4-BE49-F238E27FC236}">
                  <a16:creationId xmlns:a16="http://schemas.microsoft.com/office/drawing/2014/main" id="{18E01E52-6489-AEAB-D750-98E883130417}"/>
                </a:ext>
              </a:extLst>
            </p:cNvPr>
            <p:cNvGrpSpPr/>
            <p:nvPr/>
          </p:nvGrpSpPr>
          <p:grpSpPr>
            <a:xfrm>
              <a:off x="3976598" y="2571750"/>
              <a:ext cx="1273500" cy="735300"/>
              <a:chOff x="1318525" y="2173735"/>
              <a:chExt cx="1273500" cy="735300"/>
            </a:xfrm>
          </p:grpSpPr>
          <p:cxnSp>
            <p:nvCxnSpPr>
              <p:cNvPr id="41" name="Google Shape;2661;p33">
                <a:extLst>
                  <a:ext uri="{FF2B5EF4-FFF2-40B4-BE49-F238E27FC236}">
                    <a16:creationId xmlns:a16="http://schemas.microsoft.com/office/drawing/2014/main" id="{75248FD3-85B6-44F1-31E7-A30E4912FC7A}"/>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2" name="Google Shape;2662;p33">
                <a:extLst>
                  <a:ext uri="{FF2B5EF4-FFF2-40B4-BE49-F238E27FC236}">
                    <a16:creationId xmlns:a16="http://schemas.microsoft.com/office/drawing/2014/main" id="{38172358-5E84-52E6-D413-059408C318D8}"/>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38" name="Google Shape;2663;p33">
              <a:extLst>
                <a:ext uri="{FF2B5EF4-FFF2-40B4-BE49-F238E27FC236}">
                  <a16:creationId xmlns:a16="http://schemas.microsoft.com/office/drawing/2014/main" id="{29D8FA97-CBF4-E6D1-C649-A2B602ECBEB8}"/>
                </a:ext>
              </a:extLst>
            </p:cNvPr>
            <p:cNvGrpSpPr/>
            <p:nvPr/>
          </p:nvGrpSpPr>
          <p:grpSpPr>
            <a:xfrm>
              <a:off x="1959875" y="2571750"/>
              <a:ext cx="1273500" cy="735300"/>
              <a:chOff x="1318525" y="2173735"/>
              <a:chExt cx="1273500" cy="735300"/>
            </a:xfrm>
          </p:grpSpPr>
          <p:cxnSp>
            <p:nvCxnSpPr>
              <p:cNvPr id="39" name="Google Shape;2664;p33">
                <a:extLst>
                  <a:ext uri="{FF2B5EF4-FFF2-40B4-BE49-F238E27FC236}">
                    <a16:creationId xmlns:a16="http://schemas.microsoft.com/office/drawing/2014/main" id="{24B44D4C-7F63-E6DD-C085-91198D8ED816}"/>
                  </a:ext>
                </a:extLst>
              </p:cNvPr>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40" name="Google Shape;2665;p33">
                <a:extLst>
                  <a:ext uri="{FF2B5EF4-FFF2-40B4-BE49-F238E27FC236}">
                    <a16:creationId xmlns:a16="http://schemas.microsoft.com/office/drawing/2014/main" id="{41CCFB9D-0855-3531-950C-CD85B3F724F3}"/>
                  </a:ext>
                </a:extLst>
              </p:cNvPr>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sp>
        <p:nvSpPr>
          <p:cNvPr id="2710" name="Google Shape;2700;p33">
            <a:extLst>
              <a:ext uri="{FF2B5EF4-FFF2-40B4-BE49-F238E27FC236}">
                <a16:creationId xmlns:a16="http://schemas.microsoft.com/office/drawing/2014/main" id="{9470398A-C2D5-EE1D-E4A2-688DB2F5EA27}"/>
              </a:ext>
            </a:extLst>
          </p:cNvPr>
          <p:cNvSpPr txBox="1"/>
          <p:nvPr/>
        </p:nvSpPr>
        <p:spPr>
          <a:xfrm>
            <a:off x="3258289" y="1229340"/>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grpSp>
        <p:nvGrpSpPr>
          <p:cNvPr id="2726" name="Group 2725">
            <a:extLst>
              <a:ext uri="{FF2B5EF4-FFF2-40B4-BE49-F238E27FC236}">
                <a16:creationId xmlns:a16="http://schemas.microsoft.com/office/drawing/2014/main" id="{192AF67B-D4F6-DBF6-2A75-12BB5056E054}"/>
              </a:ext>
            </a:extLst>
          </p:cNvPr>
          <p:cNvGrpSpPr/>
          <p:nvPr/>
        </p:nvGrpSpPr>
        <p:grpSpPr>
          <a:xfrm>
            <a:off x="258606" y="1567681"/>
            <a:ext cx="1175039" cy="2743438"/>
            <a:chOff x="112741" y="1558879"/>
            <a:chExt cx="1175039" cy="2743438"/>
          </a:xfrm>
        </p:grpSpPr>
        <p:pic>
          <p:nvPicPr>
            <p:cNvPr id="2723" name="Picture 2722">
              <a:extLst>
                <a:ext uri="{FF2B5EF4-FFF2-40B4-BE49-F238E27FC236}">
                  <a16:creationId xmlns:a16="http://schemas.microsoft.com/office/drawing/2014/main" id="{A72C5962-E5F9-C3F1-32BE-BCABF7791DD9}"/>
                </a:ext>
              </a:extLst>
            </p:cNvPr>
            <p:cNvPicPr>
              <a:picLocks noChangeAspect="1"/>
            </p:cNvPicPr>
            <p:nvPr/>
          </p:nvPicPr>
          <p:blipFill rotWithShape="1">
            <a:blip r:embed="rId3"/>
            <a:srcRect l="1" t="58597" r="86002"/>
            <a:stretch/>
          </p:blipFill>
          <p:spPr>
            <a:xfrm>
              <a:off x="112741" y="3166449"/>
              <a:ext cx="1175039" cy="1135868"/>
            </a:xfrm>
            <a:prstGeom prst="rect">
              <a:avLst/>
            </a:prstGeom>
          </p:spPr>
        </p:pic>
        <p:grpSp>
          <p:nvGrpSpPr>
            <p:cNvPr id="2725" name="Group 2724">
              <a:extLst>
                <a:ext uri="{FF2B5EF4-FFF2-40B4-BE49-F238E27FC236}">
                  <a16:creationId xmlns:a16="http://schemas.microsoft.com/office/drawing/2014/main" id="{3573844A-F8B7-6BD2-E56B-7C14B42B2514}"/>
                </a:ext>
              </a:extLst>
            </p:cNvPr>
            <p:cNvGrpSpPr/>
            <p:nvPr/>
          </p:nvGrpSpPr>
          <p:grpSpPr>
            <a:xfrm>
              <a:off x="112741" y="1558879"/>
              <a:ext cx="1082565" cy="1607570"/>
              <a:chOff x="112741" y="1558879"/>
              <a:chExt cx="1082565" cy="1607570"/>
            </a:xfrm>
          </p:grpSpPr>
          <p:pic>
            <p:nvPicPr>
              <p:cNvPr id="2722" name="Picture 2721">
                <a:extLst>
                  <a:ext uri="{FF2B5EF4-FFF2-40B4-BE49-F238E27FC236}">
                    <a16:creationId xmlns:a16="http://schemas.microsoft.com/office/drawing/2014/main" id="{DE7D2051-4BCC-7D90-2212-010EEE990FB9}"/>
                  </a:ext>
                </a:extLst>
              </p:cNvPr>
              <p:cNvPicPr>
                <a:picLocks noChangeAspect="1"/>
              </p:cNvPicPr>
              <p:nvPr/>
            </p:nvPicPr>
            <p:blipFill rotWithShape="1">
              <a:blip r:embed="rId3"/>
              <a:srcRect r="87105" b="55726"/>
              <a:stretch/>
            </p:blipFill>
            <p:spPr>
              <a:xfrm>
                <a:off x="112741" y="1558879"/>
                <a:ext cx="1082565" cy="1214638"/>
              </a:xfrm>
              <a:prstGeom prst="rect">
                <a:avLst/>
              </a:prstGeom>
            </p:spPr>
          </p:pic>
          <p:pic>
            <p:nvPicPr>
              <p:cNvPr id="2724" name="Picture 2723">
                <a:extLst>
                  <a:ext uri="{FF2B5EF4-FFF2-40B4-BE49-F238E27FC236}">
                    <a16:creationId xmlns:a16="http://schemas.microsoft.com/office/drawing/2014/main" id="{E3BAE2C8-6869-7ABE-BE2D-9B24276FA1FE}"/>
                  </a:ext>
                </a:extLst>
              </p:cNvPr>
              <p:cNvPicPr>
                <a:picLocks noChangeAspect="1"/>
              </p:cNvPicPr>
              <p:nvPr/>
            </p:nvPicPr>
            <p:blipFill rotWithShape="1">
              <a:blip r:embed="rId3"/>
              <a:srcRect t="44274" r="91787" b="41403"/>
              <a:stretch/>
            </p:blipFill>
            <p:spPr>
              <a:xfrm>
                <a:off x="112741" y="2773517"/>
                <a:ext cx="689475" cy="392932"/>
              </a:xfrm>
              <a:prstGeom prst="rect">
                <a:avLst/>
              </a:prstGeom>
            </p:spPr>
          </p:pic>
        </p:grpSp>
      </p:grpSp>
      <p:sp>
        <p:nvSpPr>
          <p:cNvPr id="2727" name="Google Shape;2666;p33">
            <a:extLst>
              <a:ext uri="{FF2B5EF4-FFF2-40B4-BE49-F238E27FC236}">
                <a16:creationId xmlns:a16="http://schemas.microsoft.com/office/drawing/2014/main" id="{0EC91693-056B-CED4-5D0E-8542C89EAC20}"/>
              </a:ext>
            </a:extLst>
          </p:cNvPr>
          <p:cNvSpPr txBox="1">
            <a:spLocks/>
          </p:cNvSpPr>
          <p:nvPr/>
        </p:nvSpPr>
        <p:spPr>
          <a:xfrm>
            <a:off x="556148" y="161825"/>
            <a:ext cx="81144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GB" sz="3200" u="sng" dirty="0"/>
              <a:t>Graphics Pipeline</a:t>
            </a:r>
          </a:p>
        </p:txBody>
      </p:sp>
    </p:spTree>
    <p:extLst>
      <p:ext uri="{BB962C8B-B14F-4D97-AF65-F5344CB8AC3E}">
        <p14:creationId xmlns:p14="http://schemas.microsoft.com/office/powerpoint/2010/main" val="172620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3748</TotalTime>
  <Words>3169</Words>
  <Application>Microsoft Office PowerPoint</Application>
  <PresentationFormat>On-screen Show (16:9)</PresentationFormat>
  <Paragraphs>340</Paragraphs>
  <Slides>83</Slides>
  <Notes>70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Fira Sans Extra Condensed SemiBold</vt:lpstr>
      <vt:lpstr>Roboto</vt:lpstr>
      <vt:lpstr>Times New Roman</vt:lpstr>
      <vt:lpstr>Arial</vt:lpstr>
      <vt:lpstr>Calibri</vt:lpstr>
      <vt:lpstr>Data Migration Process Infographics by Slidesgo</vt:lpstr>
      <vt:lpstr>PowerPoint Presentation</vt:lpstr>
      <vt:lpstr>Members</vt:lpstr>
      <vt:lpstr>PowerPoint Presentation</vt:lpstr>
      <vt:lpstr>PowerPoint Presentation</vt:lpstr>
      <vt:lpstr>Introduction and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Pixels</vt:lpstr>
      <vt:lpstr>Pixels</vt:lpstr>
      <vt:lpstr>Resolution</vt:lpstr>
      <vt:lpstr>Resolution</vt:lpstr>
      <vt:lpstr>Colour Depth</vt:lpstr>
      <vt:lpstr>Colour Depth</vt:lpstr>
      <vt:lpstr>Colour Gamut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Rendering</vt:lpstr>
      <vt:lpstr>Rendering Techniques</vt:lpstr>
      <vt:lpstr>PowerPoint Presentation</vt:lpstr>
      <vt:lpstr>Rendering Techniques</vt:lpstr>
      <vt:lpstr>PowerPoint Presentation</vt:lpstr>
      <vt:lpstr>Rendering Techniques</vt:lpstr>
      <vt:lpstr>PowerPoint Presentation</vt:lpstr>
      <vt:lpstr>Rendering Techniques</vt:lpstr>
      <vt:lpstr>PowerPoint Presentation</vt:lpstr>
      <vt:lpstr>PowerPoint Presentation</vt:lpstr>
      <vt:lpstr>Rendering Techniques</vt:lpstr>
      <vt:lpstr>PowerPoint Presentation</vt:lpstr>
      <vt:lpstr>PowerPoint Presentation</vt:lpstr>
      <vt:lpstr>PowerPoint Presentation</vt:lpstr>
      <vt:lpstr>Anti-Aliasing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Migration Process Infographics</dc:title>
  <dc:creator>Aniket Kalbhor</dc:creator>
  <cp:lastModifiedBy>Aniket Kalbhor</cp:lastModifiedBy>
  <cp:revision>76</cp:revision>
  <dcterms:modified xsi:type="dcterms:W3CDTF">2024-04-27T06:46:19Z</dcterms:modified>
</cp:coreProperties>
</file>